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B_6911D264.xml" ContentType="application/vnd.ms-powerpoint.comments+xml"/>
  <Override PartName="/ppt/comments/modernComment_10C_5439DED6.xml" ContentType="application/vnd.ms-powerpoint.comments+xml"/>
  <Override PartName="/ppt/comments/modernComment_10A_B8EA49B0.xml" ContentType="application/vnd.ms-powerpoint.comments+xml"/>
  <Override PartName="/ppt/notesSlides/notesSlide2.xml" ContentType="application/vnd.openxmlformats-officedocument.presentationml.notesSlide+xml"/>
  <Override PartName="/ppt/comments/modernComment_106_9F9BBBBA.xml" ContentType="application/vnd.ms-powerpoint.comments+xml"/>
  <Override PartName="/ppt/notesSlides/notesSlide3.xml" ContentType="application/vnd.openxmlformats-officedocument.presentationml.notesSlide+xml"/>
  <Override PartName="/ppt/comments/modernComment_10D_8A5AE3A4.xml" ContentType="application/vnd.ms-powerpoint.comments+xml"/>
  <Override PartName="/ppt/notesSlides/notesSlide4.xml" ContentType="application/vnd.openxmlformats-officedocument.presentationml.notesSlide+xml"/>
  <Override PartName="/ppt/comments/modernComment_110_D9CD38F5.xml" ContentType="application/vnd.ms-powerpoint.comments+xml"/>
  <Override PartName="/ppt/comments/modernComment_111_D1DCEDB5.xml" ContentType="application/vnd.ms-powerpoint.comments+xml"/>
  <Override PartName="/ppt/comments/modernComment_109_2FB13364.xml" ContentType="application/vnd.ms-powerpoint.comments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6" r:id="rId5"/>
    <p:sldId id="267" r:id="rId6"/>
    <p:sldId id="268" r:id="rId7"/>
    <p:sldId id="266" r:id="rId8"/>
    <p:sldId id="271" r:id="rId9"/>
    <p:sldId id="262" r:id="rId10"/>
    <p:sldId id="269" r:id="rId11"/>
    <p:sldId id="270" r:id="rId12"/>
    <p:sldId id="272" r:id="rId13"/>
    <p:sldId id="273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CF2D657-4890-58C4-73E7-0D1ED51B6EC1}" name="Safwat Ramadan" initials="SR" userId="S::sramada6@uwo.ca::0ea027dc-ec4c-4045-bbff-f7487a61c294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hn Dickinson" initials="JD" lastIdx="5" clrIdx="0">
    <p:extLst>
      <p:ext uri="{19B8F6BF-5375-455C-9EA6-DF929625EA0E}">
        <p15:presenceInfo xmlns:p15="http://schemas.microsoft.com/office/powerpoint/2012/main" userId="John Dickinson" providerId="None"/>
      </p:ext>
    </p:extLst>
  </p:cmAuthor>
  <p:cmAuthor id="2" name="Chris Urbaniak" initials="CU" lastIdx="9" clrIdx="1">
    <p:extLst>
      <p:ext uri="{19B8F6BF-5375-455C-9EA6-DF929625EA0E}">
        <p15:presenceInfo xmlns:p15="http://schemas.microsoft.com/office/powerpoint/2012/main" userId="Chris Urbaniak" providerId="None"/>
      </p:ext>
    </p:extLst>
  </p:cmAuthor>
  <p:cmAuthor id="3" name="Jacob Reeves" initials="JR" lastIdx="4" clrIdx="2">
    <p:extLst>
      <p:ext uri="{19B8F6BF-5375-455C-9EA6-DF929625EA0E}">
        <p15:presenceInfo xmlns:p15="http://schemas.microsoft.com/office/powerpoint/2012/main" userId="S::jreeves5@uwo.ca::e25eaf72-eae1-4f79-bce8-4a6a06c4a3b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2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ijah Cook" userId="S::ecook46@uwo.ca::a6fae4d5-cb30-4062-a29d-6e8d6276700f" providerId="AD" clId="Web-{1B4BA7D3-D489-491A-9CFF-21E731C3D0F6}"/>
    <pc:docChg chg="modSld">
      <pc:chgData name="Elijah Cook" userId="S::ecook46@uwo.ca::a6fae4d5-cb30-4062-a29d-6e8d6276700f" providerId="AD" clId="Web-{1B4BA7D3-D489-491A-9CFF-21E731C3D0F6}" dt="2022-02-19T03:02:06.972" v="240" actId="1076"/>
      <pc:docMkLst>
        <pc:docMk/>
      </pc:docMkLst>
      <pc:sldChg chg="modSp">
        <pc:chgData name="Elijah Cook" userId="S::ecook46@uwo.ca::a6fae4d5-cb30-4062-a29d-6e8d6276700f" providerId="AD" clId="Web-{1B4BA7D3-D489-491A-9CFF-21E731C3D0F6}" dt="2022-02-19T03:02:06.972" v="240" actId="1076"/>
        <pc:sldMkLst>
          <pc:docMk/>
          <pc:sldMk cId="3102362032" sldId="266"/>
        </pc:sldMkLst>
        <pc:spChg chg="mod">
          <ac:chgData name="Elijah Cook" userId="S::ecook46@uwo.ca::a6fae4d5-cb30-4062-a29d-6e8d6276700f" providerId="AD" clId="Web-{1B4BA7D3-D489-491A-9CFF-21E731C3D0F6}" dt="2022-02-19T03:02:06.972" v="240" actId="1076"/>
          <ac:spMkLst>
            <pc:docMk/>
            <pc:sldMk cId="3102362032" sldId="266"/>
            <ac:spMk id="10" creationId="{1EB2AE7D-12C6-482E-99A7-0127E61C935F}"/>
          </ac:spMkLst>
        </pc:spChg>
      </pc:sldChg>
    </pc:docChg>
  </pc:docChgLst>
  <pc:docChgLst>
    <pc:chgData name="Elijah Cook" userId="S::ecook46@uwo.ca::a6fae4d5-cb30-4062-a29d-6e8d6276700f" providerId="AD" clId="Web-{9055920D-F983-4141-BE11-BECA3D9F2427}"/>
    <pc:docChg chg="modSld">
      <pc:chgData name="Elijah Cook" userId="S::ecook46@uwo.ca::a6fae4d5-cb30-4062-a29d-6e8d6276700f" providerId="AD" clId="Web-{9055920D-F983-4141-BE11-BECA3D9F2427}" dt="2022-02-19T02:58:07.915" v="62" actId="20577"/>
      <pc:docMkLst>
        <pc:docMk/>
      </pc:docMkLst>
      <pc:sldChg chg="delSp modSp">
        <pc:chgData name="Elijah Cook" userId="S::ecook46@uwo.ca::a6fae4d5-cb30-4062-a29d-6e8d6276700f" providerId="AD" clId="Web-{9055920D-F983-4141-BE11-BECA3D9F2427}" dt="2022-02-19T02:58:07.915" v="62" actId="20577"/>
        <pc:sldMkLst>
          <pc:docMk/>
          <pc:sldMk cId="3418798292" sldId="271"/>
        </pc:sldMkLst>
        <pc:spChg chg="mod">
          <ac:chgData name="Elijah Cook" userId="S::ecook46@uwo.ca::a6fae4d5-cb30-4062-a29d-6e8d6276700f" providerId="AD" clId="Web-{9055920D-F983-4141-BE11-BECA3D9F2427}" dt="2022-02-19T02:58:07.915" v="62" actId="20577"/>
          <ac:spMkLst>
            <pc:docMk/>
            <pc:sldMk cId="3418798292" sldId="271"/>
            <ac:spMk id="3" creationId="{5F4ACE3C-2924-4204-A754-6077B7608799}"/>
          </ac:spMkLst>
        </pc:spChg>
        <pc:spChg chg="del">
          <ac:chgData name="Elijah Cook" userId="S::ecook46@uwo.ca::a6fae4d5-cb30-4062-a29d-6e8d6276700f" providerId="AD" clId="Web-{9055920D-F983-4141-BE11-BECA3D9F2427}" dt="2022-02-19T02:57:05.165" v="0"/>
          <ac:spMkLst>
            <pc:docMk/>
            <pc:sldMk cId="3418798292" sldId="271"/>
            <ac:spMk id="4" creationId="{922E40A3-D705-4343-8531-CCD19FAE1429}"/>
          </ac:spMkLst>
        </pc:spChg>
      </pc:sldChg>
    </pc:docChg>
  </pc:docChgLst>
  <pc:docChgLst>
    <pc:chgData name="Nikhil Arora" userId="S::narora46@uwo.ca::b5e93159-b975-4590-97fe-8eb114d7f3bb" providerId="AD" clId="Web-{3DB8D598-EADD-4A66-A7BA-83F8FEB1551E}"/>
    <pc:docChg chg="modSld">
      <pc:chgData name="Nikhil Arora" userId="S::narora46@uwo.ca::b5e93159-b975-4590-97fe-8eb114d7f3bb" providerId="AD" clId="Web-{3DB8D598-EADD-4A66-A7BA-83F8FEB1551E}" dt="2022-02-17T15:21:52.008" v="1" actId="20577"/>
      <pc:docMkLst>
        <pc:docMk/>
      </pc:docMkLst>
      <pc:sldChg chg="modSp">
        <pc:chgData name="Nikhil Arora" userId="S::narora46@uwo.ca::b5e93159-b975-4590-97fe-8eb114d7f3bb" providerId="AD" clId="Web-{3DB8D598-EADD-4A66-A7BA-83F8FEB1551E}" dt="2022-02-17T15:21:52.008" v="1" actId="20577"/>
        <pc:sldMkLst>
          <pc:docMk/>
          <pc:sldMk cId="1809816262" sldId="264"/>
        </pc:sldMkLst>
        <pc:spChg chg="mod">
          <ac:chgData name="Nikhil Arora" userId="S::narora46@uwo.ca::b5e93159-b975-4590-97fe-8eb114d7f3bb" providerId="AD" clId="Web-{3DB8D598-EADD-4A66-A7BA-83F8FEB1551E}" dt="2022-02-17T15:21:52.008" v="1" actId="20577"/>
          <ac:spMkLst>
            <pc:docMk/>
            <pc:sldMk cId="1809816262" sldId="264"/>
            <ac:spMk id="5" creationId="{38210118-3C0D-4540-9BBC-3E67972D2DAD}"/>
          </ac:spMkLst>
        </pc:spChg>
      </pc:sldChg>
    </pc:docChg>
  </pc:docChgLst>
  <pc:docChgLst>
    <pc:chgData name="Melissa Fruci" userId="S::mfruci2@uwo.ca::0329aab6-bace-4468-a91d-a0269caa1552" providerId="AD" clId="Web-{E3ACA924-2933-4724-BA30-717D91DED07F}"/>
    <pc:docChg chg="modSld">
      <pc:chgData name="Melissa Fruci" userId="S::mfruci2@uwo.ca::0329aab6-bace-4468-a91d-a0269caa1552" providerId="AD" clId="Web-{E3ACA924-2933-4724-BA30-717D91DED07F}" dt="2022-02-17T14:09:07.275" v="12" actId="20577"/>
      <pc:docMkLst>
        <pc:docMk/>
      </pc:docMkLst>
      <pc:sldChg chg="modSp">
        <pc:chgData name="Melissa Fruci" userId="S::mfruci2@uwo.ca::0329aab6-bace-4468-a91d-a0269caa1552" providerId="AD" clId="Web-{E3ACA924-2933-4724-BA30-717D91DED07F}" dt="2022-02-17T14:09:07.275" v="12" actId="20577"/>
        <pc:sldMkLst>
          <pc:docMk/>
          <pc:sldMk cId="3305155801" sldId="256"/>
        </pc:sldMkLst>
        <pc:spChg chg="mod">
          <ac:chgData name="Melissa Fruci" userId="S::mfruci2@uwo.ca::0329aab6-bace-4468-a91d-a0269caa1552" providerId="AD" clId="Web-{E3ACA924-2933-4724-BA30-717D91DED07F}" dt="2022-02-17T14:09:07.275" v="12" actId="20577"/>
          <ac:spMkLst>
            <pc:docMk/>
            <pc:sldMk cId="3305155801" sldId="256"/>
            <ac:spMk id="2" creationId="{151B9CB0-9803-4B00-9F37-A6AAF334A81C}"/>
          </ac:spMkLst>
        </pc:spChg>
      </pc:sldChg>
    </pc:docChg>
  </pc:docChgLst>
  <pc:docChgLst>
    <pc:chgData name="Elijah Cook" userId="S::ecook46@uwo.ca::a6fae4d5-cb30-4062-a29d-6e8d6276700f" providerId="AD" clId="Web-{3126A435-E71A-40B7-83A9-7D3AC7A2993F}"/>
    <pc:docChg chg="addSld delSld modSld addMainMaster delMainMaster">
      <pc:chgData name="Elijah Cook" userId="S::ecook46@uwo.ca::a6fae4d5-cb30-4062-a29d-6e8d6276700f" providerId="AD" clId="Web-{3126A435-E71A-40B7-83A9-7D3AC7A2993F}" dt="2022-02-17T19:43:46.635" v="1368" actId="14100"/>
      <pc:docMkLst>
        <pc:docMk/>
      </pc:docMkLst>
      <pc:sldChg chg="modSp mod modClrScheme chgLayout">
        <pc:chgData name="Elijah Cook" userId="S::ecook46@uwo.ca::a6fae4d5-cb30-4062-a29d-6e8d6276700f" providerId="AD" clId="Web-{3126A435-E71A-40B7-83A9-7D3AC7A2993F}" dt="2022-02-17T14:30:11.384" v="144" actId="20577"/>
        <pc:sldMkLst>
          <pc:docMk/>
          <pc:sldMk cId="3305155801" sldId="256"/>
        </pc:sldMkLst>
        <pc:spChg chg="mod ord">
          <ac:chgData name="Elijah Cook" userId="S::ecook46@uwo.ca::a6fae4d5-cb30-4062-a29d-6e8d6276700f" providerId="AD" clId="Web-{3126A435-E71A-40B7-83A9-7D3AC7A2993F}" dt="2022-02-17T14:29:21.618" v="140"/>
          <ac:spMkLst>
            <pc:docMk/>
            <pc:sldMk cId="3305155801" sldId="256"/>
            <ac:spMk id="2" creationId="{151B9CB0-9803-4B00-9F37-A6AAF334A81C}"/>
          </ac:spMkLst>
        </pc:spChg>
        <pc:spChg chg="mod ord">
          <ac:chgData name="Elijah Cook" userId="S::ecook46@uwo.ca::a6fae4d5-cb30-4062-a29d-6e8d6276700f" providerId="AD" clId="Web-{3126A435-E71A-40B7-83A9-7D3AC7A2993F}" dt="2022-02-17T14:30:11.384" v="144" actId="20577"/>
          <ac:spMkLst>
            <pc:docMk/>
            <pc:sldMk cId="3305155801" sldId="256"/>
            <ac:spMk id="3" creationId="{C9617281-0974-4A81-A9CD-2A8DB8125157}"/>
          </ac:spMkLst>
        </pc:spChg>
      </pc:sldChg>
      <pc:sldChg chg="addSp delSp modSp mod modClrScheme chgLayout">
        <pc:chgData name="Elijah Cook" userId="S::ecook46@uwo.ca::a6fae4d5-cb30-4062-a29d-6e8d6276700f" providerId="AD" clId="Web-{3126A435-E71A-40B7-83A9-7D3AC7A2993F}" dt="2022-02-17T19:43:46.635" v="1368" actId="14100"/>
        <pc:sldMkLst>
          <pc:docMk/>
          <pc:sldMk cId="2677783482" sldId="262"/>
        </pc:sldMkLst>
        <pc:spChg chg="mod ord">
          <ac:chgData name="Elijah Cook" userId="S::ecook46@uwo.ca::a6fae4d5-cb30-4062-a29d-6e8d6276700f" providerId="AD" clId="Web-{3126A435-E71A-40B7-83A9-7D3AC7A2993F}" dt="2022-02-17T18:40:26.002" v="981" actId="20577"/>
          <ac:spMkLst>
            <pc:docMk/>
            <pc:sldMk cId="2677783482" sldId="262"/>
            <ac:spMk id="2" creationId="{6EE6436E-1D7B-4C52-B445-CF01729658D7}"/>
          </ac:spMkLst>
        </pc:spChg>
        <pc:spChg chg="del mod ord">
          <ac:chgData name="Elijah Cook" userId="S::ecook46@uwo.ca::a6fae4d5-cb30-4062-a29d-6e8d6276700f" providerId="AD" clId="Web-{3126A435-E71A-40B7-83A9-7D3AC7A2993F}" dt="2022-02-17T19:29:15.466" v="1050"/>
          <ac:spMkLst>
            <pc:docMk/>
            <pc:sldMk cId="2677783482" sldId="262"/>
            <ac:spMk id="3" creationId="{5F4ACE3C-2924-4204-A754-6077B7608799}"/>
          </ac:spMkLst>
        </pc:spChg>
        <pc:spChg chg="del mod">
          <ac:chgData name="Elijah Cook" userId="S::ecook46@uwo.ca::a6fae4d5-cb30-4062-a29d-6e8d6276700f" providerId="AD" clId="Web-{3126A435-E71A-40B7-83A9-7D3AC7A2993F}" dt="2022-02-17T19:26:58.292" v="985"/>
          <ac:spMkLst>
            <pc:docMk/>
            <pc:sldMk cId="2677783482" sldId="262"/>
            <ac:spMk id="4" creationId="{D63A73BE-3C7C-4767-AC73-A38E571F6E62}"/>
          </ac:spMkLst>
        </pc:spChg>
        <pc:spChg chg="add del mod">
          <ac:chgData name="Elijah Cook" userId="S::ecook46@uwo.ca::a6fae4d5-cb30-4062-a29d-6e8d6276700f" providerId="AD" clId="Web-{3126A435-E71A-40B7-83A9-7D3AC7A2993F}" dt="2022-02-17T19:29:19.060" v="1052"/>
          <ac:spMkLst>
            <pc:docMk/>
            <pc:sldMk cId="2677783482" sldId="262"/>
            <ac:spMk id="12" creationId="{040C80BF-E319-4B0B-A283-5C345188E7C1}"/>
          </ac:spMkLst>
        </pc:spChg>
        <pc:spChg chg="add mod">
          <ac:chgData name="Elijah Cook" userId="S::ecook46@uwo.ca::a6fae4d5-cb30-4062-a29d-6e8d6276700f" providerId="AD" clId="Web-{3126A435-E71A-40B7-83A9-7D3AC7A2993F}" dt="2022-02-17T19:29:50.419" v="1097" actId="20577"/>
          <ac:spMkLst>
            <pc:docMk/>
            <pc:sldMk cId="2677783482" sldId="262"/>
            <ac:spMk id="14" creationId="{B457A90C-C084-45DF-9DB1-BC8202BF55FD}"/>
          </ac:spMkLst>
        </pc:spChg>
        <pc:spChg chg="add mod">
          <ac:chgData name="Elijah Cook" userId="S::ecook46@uwo.ca::a6fae4d5-cb30-4062-a29d-6e8d6276700f" providerId="AD" clId="Web-{3126A435-E71A-40B7-83A9-7D3AC7A2993F}" dt="2022-02-17T19:32:58.704" v="1259" actId="1076"/>
          <ac:spMkLst>
            <pc:docMk/>
            <pc:sldMk cId="2677783482" sldId="262"/>
            <ac:spMk id="16" creationId="{D451BEEC-98A6-45FF-9A82-CC40F7DF8EBD}"/>
          </ac:spMkLst>
        </pc:spChg>
        <pc:spChg chg="add mod">
          <ac:chgData name="Elijah Cook" userId="S::ecook46@uwo.ca::a6fae4d5-cb30-4062-a29d-6e8d6276700f" providerId="AD" clId="Web-{3126A435-E71A-40B7-83A9-7D3AC7A2993F}" dt="2022-02-17T19:31:10.749" v="1203" actId="20577"/>
          <ac:spMkLst>
            <pc:docMk/>
            <pc:sldMk cId="2677783482" sldId="262"/>
            <ac:spMk id="18" creationId="{6BB20D1E-8029-4B4F-B2A1-C07A96AC01DE}"/>
          </ac:spMkLst>
        </pc:spChg>
        <pc:spChg chg="add mod">
          <ac:chgData name="Elijah Cook" userId="S::ecook46@uwo.ca::a6fae4d5-cb30-4062-a29d-6e8d6276700f" providerId="AD" clId="Web-{3126A435-E71A-40B7-83A9-7D3AC7A2993F}" dt="2022-02-17T19:33:11.313" v="1261" actId="1076"/>
          <ac:spMkLst>
            <pc:docMk/>
            <pc:sldMk cId="2677783482" sldId="262"/>
            <ac:spMk id="20" creationId="{8E9F8E4E-7B31-4DBA-9DFC-94B015099077}"/>
          </ac:spMkLst>
        </pc:spChg>
        <pc:spChg chg="add mod">
          <ac:chgData name="Elijah Cook" userId="S::ecook46@uwo.ca::a6fae4d5-cb30-4062-a29d-6e8d6276700f" providerId="AD" clId="Web-{3126A435-E71A-40B7-83A9-7D3AC7A2993F}" dt="2022-02-17T19:31:35.937" v="1219" actId="1076"/>
          <ac:spMkLst>
            <pc:docMk/>
            <pc:sldMk cId="2677783482" sldId="262"/>
            <ac:spMk id="22" creationId="{8FF6C475-1FFD-4F0A-8607-F4C8C7D39400}"/>
          </ac:spMkLst>
        </pc:spChg>
        <pc:spChg chg="add mod">
          <ac:chgData name="Elijah Cook" userId="S::ecook46@uwo.ca::a6fae4d5-cb30-4062-a29d-6e8d6276700f" providerId="AD" clId="Web-{3126A435-E71A-40B7-83A9-7D3AC7A2993F}" dt="2022-02-17T19:33:14.360" v="1262" actId="1076"/>
          <ac:spMkLst>
            <pc:docMk/>
            <pc:sldMk cId="2677783482" sldId="262"/>
            <ac:spMk id="23" creationId="{0DBE280A-0CE9-4A12-85C3-BEABF63E732D}"/>
          </ac:spMkLst>
        </pc:spChg>
        <pc:spChg chg="add mod">
          <ac:chgData name="Elijah Cook" userId="S::ecook46@uwo.ca::a6fae4d5-cb30-4062-a29d-6e8d6276700f" providerId="AD" clId="Web-{3126A435-E71A-40B7-83A9-7D3AC7A2993F}" dt="2022-02-17T19:32:07.656" v="1246" actId="1076"/>
          <ac:spMkLst>
            <pc:docMk/>
            <pc:sldMk cId="2677783482" sldId="262"/>
            <ac:spMk id="24" creationId="{F744A01F-DB15-475C-85D0-0E4A87ECED3F}"/>
          </ac:spMkLst>
        </pc:spChg>
        <pc:spChg chg="add mod">
          <ac:chgData name="Elijah Cook" userId="S::ecook46@uwo.ca::a6fae4d5-cb30-4062-a29d-6e8d6276700f" providerId="AD" clId="Web-{3126A435-E71A-40B7-83A9-7D3AC7A2993F}" dt="2022-02-17T19:33:17.079" v="1263" actId="1076"/>
          <ac:spMkLst>
            <pc:docMk/>
            <pc:sldMk cId="2677783482" sldId="262"/>
            <ac:spMk id="25" creationId="{0DEC9973-5EC8-4CD4-9620-0ABAFD8137A9}"/>
          </ac:spMkLst>
        </pc:spChg>
        <pc:spChg chg="add mod">
          <ac:chgData name="Elijah Cook" userId="S::ecook46@uwo.ca::a6fae4d5-cb30-4062-a29d-6e8d6276700f" providerId="AD" clId="Web-{3126A435-E71A-40B7-83A9-7D3AC7A2993F}" dt="2022-02-17T19:34:11.001" v="1298" actId="14100"/>
          <ac:spMkLst>
            <pc:docMk/>
            <pc:sldMk cId="2677783482" sldId="262"/>
            <ac:spMk id="26" creationId="{91930DE5-5FCE-4940-8833-DEDBA83B48E1}"/>
          </ac:spMkLst>
        </pc:spChg>
        <pc:spChg chg="add mod">
          <ac:chgData name="Elijah Cook" userId="S::ecook46@uwo.ca::a6fae4d5-cb30-4062-a29d-6e8d6276700f" providerId="AD" clId="Web-{3126A435-E71A-40B7-83A9-7D3AC7A2993F}" dt="2022-02-17T19:35:25.440" v="1355" actId="1076"/>
          <ac:spMkLst>
            <pc:docMk/>
            <pc:sldMk cId="2677783482" sldId="262"/>
            <ac:spMk id="27" creationId="{9D34FAD0-6E9A-4877-AC98-17EF5005768A}"/>
          </ac:spMkLst>
        </pc:spChg>
        <pc:picChg chg="del">
          <ac:chgData name="Elijah Cook" userId="S::ecook46@uwo.ca::a6fae4d5-cb30-4062-a29d-6e8d6276700f" providerId="AD" clId="Web-{3126A435-E71A-40B7-83A9-7D3AC7A2993F}" dt="2022-02-17T19:26:59.526" v="986"/>
          <ac:picMkLst>
            <pc:docMk/>
            <pc:sldMk cId="2677783482" sldId="262"/>
            <ac:picMk id="5" creationId="{2DE090A9-4E83-4DB2-B38F-9D301AB8C78F}"/>
          </ac:picMkLst>
        </pc:picChg>
        <pc:picChg chg="del">
          <ac:chgData name="Elijah Cook" userId="S::ecook46@uwo.ca::a6fae4d5-cb30-4062-a29d-6e8d6276700f" providerId="AD" clId="Web-{3126A435-E71A-40B7-83A9-7D3AC7A2993F}" dt="2022-02-17T19:27:00.526" v="987"/>
          <ac:picMkLst>
            <pc:docMk/>
            <pc:sldMk cId="2677783482" sldId="262"/>
            <ac:picMk id="6" creationId="{420F8588-2377-4E6F-A565-89FAE83A461E}"/>
          </ac:picMkLst>
        </pc:picChg>
        <pc:picChg chg="del">
          <ac:chgData name="Elijah Cook" userId="S::ecook46@uwo.ca::a6fae4d5-cb30-4062-a29d-6e8d6276700f" providerId="AD" clId="Web-{3126A435-E71A-40B7-83A9-7D3AC7A2993F}" dt="2022-02-17T19:27:01.557" v="988"/>
          <ac:picMkLst>
            <pc:docMk/>
            <pc:sldMk cId="2677783482" sldId="262"/>
            <ac:picMk id="7" creationId="{99AE5605-DBCA-4089-9216-752820E088D0}"/>
          </ac:picMkLst>
        </pc:picChg>
        <pc:picChg chg="add mod">
          <ac:chgData name="Elijah Cook" userId="S::ecook46@uwo.ca::a6fae4d5-cb30-4062-a29d-6e8d6276700f" providerId="AD" clId="Web-{3126A435-E71A-40B7-83A9-7D3AC7A2993F}" dt="2022-02-17T19:32:55.907" v="1258" actId="1076"/>
          <ac:picMkLst>
            <pc:docMk/>
            <pc:sldMk cId="2677783482" sldId="262"/>
            <ac:picMk id="8" creationId="{89AD0A4A-2014-478B-86E7-EA90252FFBF4}"/>
          </ac:picMkLst>
        </pc:picChg>
        <pc:picChg chg="add mod">
          <ac:chgData name="Elijah Cook" userId="S::ecook46@uwo.ca::a6fae4d5-cb30-4062-a29d-6e8d6276700f" providerId="AD" clId="Web-{3126A435-E71A-40B7-83A9-7D3AC7A2993F}" dt="2022-02-17T19:33:07.751" v="1260" actId="1076"/>
          <ac:picMkLst>
            <pc:docMk/>
            <pc:sldMk cId="2677783482" sldId="262"/>
            <ac:picMk id="9" creationId="{456C9C10-2E9B-4B8B-84AE-846C75B71E8D}"/>
          </ac:picMkLst>
        </pc:picChg>
        <pc:picChg chg="add mod">
          <ac:chgData name="Elijah Cook" userId="S::ecook46@uwo.ca::a6fae4d5-cb30-4062-a29d-6e8d6276700f" providerId="AD" clId="Web-{3126A435-E71A-40B7-83A9-7D3AC7A2993F}" dt="2022-02-17T19:28:55.434" v="1049" actId="1076"/>
          <ac:picMkLst>
            <pc:docMk/>
            <pc:sldMk cId="2677783482" sldId="262"/>
            <ac:picMk id="10" creationId="{56963711-83D1-4C0B-BCAE-EDD99008E3A8}"/>
          </ac:picMkLst>
        </pc:picChg>
        <pc:cxnChg chg="add mod">
          <ac:chgData name="Elijah Cook" userId="S::ecook46@uwo.ca::a6fae4d5-cb30-4062-a29d-6e8d6276700f" providerId="AD" clId="Web-{3126A435-E71A-40B7-83A9-7D3AC7A2993F}" dt="2022-02-17T19:38:42.943" v="1359" actId="14100"/>
          <ac:cxnSpMkLst>
            <pc:docMk/>
            <pc:sldMk cId="2677783482" sldId="262"/>
            <ac:cxnSpMk id="29" creationId="{85491039-9D03-4C7E-876C-17CCA4B21519}"/>
          </ac:cxnSpMkLst>
        </pc:cxnChg>
        <pc:cxnChg chg="add mod">
          <ac:chgData name="Elijah Cook" userId="S::ecook46@uwo.ca::a6fae4d5-cb30-4062-a29d-6e8d6276700f" providerId="AD" clId="Web-{3126A435-E71A-40B7-83A9-7D3AC7A2993F}" dt="2022-02-17T19:43:26.682" v="1362" actId="14100"/>
          <ac:cxnSpMkLst>
            <pc:docMk/>
            <pc:sldMk cId="2677783482" sldId="262"/>
            <ac:cxnSpMk id="30" creationId="{0C23FE2A-077F-4FBF-AF37-A409E9F2CBFA}"/>
          </ac:cxnSpMkLst>
        </pc:cxnChg>
        <pc:cxnChg chg="add mod">
          <ac:chgData name="Elijah Cook" userId="S::ecook46@uwo.ca::a6fae4d5-cb30-4062-a29d-6e8d6276700f" providerId="AD" clId="Web-{3126A435-E71A-40B7-83A9-7D3AC7A2993F}" dt="2022-02-17T19:43:36.448" v="1365" actId="14100"/>
          <ac:cxnSpMkLst>
            <pc:docMk/>
            <pc:sldMk cId="2677783482" sldId="262"/>
            <ac:cxnSpMk id="31" creationId="{9DE61A90-41BC-44AC-95C1-D855BF20F748}"/>
          </ac:cxnSpMkLst>
        </pc:cxnChg>
        <pc:cxnChg chg="add mod">
          <ac:chgData name="Elijah Cook" userId="S::ecook46@uwo.ca::a6fae4d5-cb30-4062-a29d-6e8d6276700f" providerId="AD" clId="Web-{3126A435-E71A-40B7-83A9-7D3AC7A2993F}" dt="2022-02-17T19:43:46.635" v="1368" actId="14100"/>
          <ac:cxnSpMkLst>
            <pc:docMk/>
            <pc:sldMk cId="2677783482" sldId="262"/>
            <ac:cxnSpMk id="32" creationId="{052D6412-17CF-4B45-B863-E4A62A3B70AC}"/>
          </ac:cxnSpMkLst>
        </pc:cxnChg>
      </pc:sldChg>
      <pc:sldChg chg="addSp modSp mod modClrScheme chgLayout">
        <pc:chgData name="Elijah Cook" userId="S::ecook46@uwo.ca::a6fae4d5-cb30-4062-a29d-6e8d6276700f" providerId="AD" clId="Web-{3126A435-E71A-40B7-83A9-7D3AC7A2993F}" dt="2022-02-17T15:18:43.443" v="867" actId="1076"/>
        <pc:sldMkLst>
          <pc:docMk/>
          <pc:sldMk cId="1809816262" sldId="264"/>
        </pc:sldMkLst>
        <pc:spChg chg="mod ord">
          <ac:chgData name="Elijah Cook" userId="S::ecook46@uwo.ca::a6fae4d5-cb30-4062-a29d-6e8d6276700f" providerId="AD" clId="Web-{3126A435-E71A-40B7-83A9-7D3AC7A2993F}" dt="2022-02-17T14:29:21.618" v="140"/>
          <ac:spMkLst>
            <pc:docMk/>
            <pc:sldMk cId="1809816262" sldId="264"/>
            <ac:spMk id="2" creationId="{6F071FF2-3BA2-4F7D-8333-4AED0053AF21}"/>
          </ac:spMkLst>
        </pc:spChg>
        <pc:spChg chg="add mod">
          <ac:chgData name="Elijah Cook" userId="S::ecook46@uwo.ca::a6fae4d5-cb30-4062-a29d-6e8d6276700f" providerId="AD" clId="Web-{3126A435-E71A-40B7-83A9-7D3AC7A2993F}" dt="2022-02-17T15:18:20.756" v="831" actId="1076"/>
          <ac:spMkLst>
            <pc:docMk/>
            <pc:sldMk cId="1809816262" sldId="264"/>
            <ac:spMk id="3" creationId="{A0CA175D-794B-475D-95AE-3A82BDF86206}"/>
          </ac:spMkLst>
        </pc:spChg>
        <pc:spChg chg="add mod">
          <ac:chgData name="Elijah Cook" userId="S::ecook46@uwo.ca::a6fae4d5-cb30-4062-a29d-6e8d6276700f" providerId="AD" clId="Web-{3126A435-E71A-40B7-83A9-7D3AC7A2993F}" dt="2022-02-17T15:18:43.443" v="867" actId="1076"/>
          <ac:spMkLst>
            <pc:docMk/>
            <pc:sldMk cId="1809816262" sldId="264"/>
            <ac:spMk id="5" creationId="{38210118-3C0D-4540-9BBC-3E67972D2DAD}"/>
          </ac:spMkLst>
        </pc:spChg>
        <pc:graphicFrameChg chg="mod modGraphic">
          <ac:chgData name="Elijah Cook" userId="S::ecook46@uwo.ca::a6fae4d5-cb30-4062-a29d-6e8d6276700f" providerId="AD" clId="Web-{3126A435-E71A-40B7-83A9-7D3AC7A2993F}" dt="2022-02-17T15:17:46.974" v="799"/>
          <ac:graphicFrameMkLst>
            <pc:docMk/>
            <pc:sldMk cId="1809816262" sldId="264"/>
            <ac:graphicFrameMk id="9" creationId="{3482CB99-A5B8-4930-A57E-94F2F5A88AA5}"/>
          </ac:graphicFrameMkLst>
        </pc:graphicFrameChg>
      </pc:sldChg>
      <pc:sldChg chg="modSp mod modClrScheme chgLayout">
        <pc:chgData name="Elijah Cook" userId="S::ecook46@uwo.ca::a6fae4d5-cb30-4062-a29d-6e8d6276700f" providerId="AD" clId="Web-{3126A435-E71A-40B7-83A9-7D3AC7A2993F}" dt="2022-02-17T14:29:21.618" v="140"/>
        <pc:sldMkLst>
          <pc:docMk/>
          <pc:sldMk cId="800142180" sldId="265"/>
        </pc:sldMkLst>
        <pc:spChg chg="mod ord">
          <ac:chgData name="Elijah Cook" userId="S::ecook46@uwo.ca::a6fae4d5-cb30-4062-a29d-6e8d6276700f" providerId="AD" clId="Web-{3126A435-E71A-40B7-83A9-7D3AC7A2993F}" dt="2022-02-17T14:29:21.618" v="140"/>
          <ac:spMkLst>
            <pc:docMk/>
            <pc:sldMk cId="800142180" sldId="265"/>
            <ac:spMk id="2" creationId="{B2C43A27-2006-4BAD-93D5-F738F34E09B8}"/>
          </ac:spMkLst>
        </pc:spChg>
        <pc:picChg chg="mod ord">
          <ac:chgData name="Elijah Cook" userId="S::ecook46@uwo.ca::a6fae4d5-cb30-4062-a29d-6e8d6276700f" providerId="AD" clId="Web-{3126A435-E71A-40B7-83A9-7D3AC7A2993F}" dt="2022-02-17T14:29:21.618" v="140"/>
          <ac:picMkLst>
            <pc:docMk/>
            <pc:sldMk cId="800142180" sldId="265"/>
            <ac:picMk id="6" creationId="{59B67F71-5623-4628-B464-21AC2A547E22}"/>
          </ac:picMkLst>
        </pc:picChg>
      </pc:sldChg>
      <pc:sldChg chg="addSp delSp modSp mod modClrScheme delDesignElem chgLayout">
        <pc:chgData name="Elijah Cook" userId="S::ecook46@uwo.ca::a6fae4d5-cb30-4062-a29d-6e8d6276700f" providerId="AD" clId="Web-{3126A435-E71A-40B7-83A9-7D3AC7A2993F}" dt="2022-02-17T15:30:10.997" v="973" actId="20577"/>
        <pc:sldMkLst>
          <pc:docMk/>
          <pc:sldMk cId="3102362032" sldId="266"/>
        </pc:sldMkLst>
        <pc:spChg chg="mod ord">
          <ac:chgData name="Elijah Cook" userId="S::ecook46@uwo.ca::a6fae4d5-cb30-4062-a29d-6e8d6276700f" providerId="AD" clId="Web-{3126A435-E71A-40B7-83A9-7D3AC7A2993F}" dt="2022-02-17T14:29:21.618" v="140"/>
          <ac:spMkLst>
            <pc:docMk/>
            <pc:sldMk cId="3102362032" sldId="266"/>
            <ac:spMk id="2" creationId="{6EE6436E-1D7B-4C52-B445-CF01729658D7}"/>
          </ac:spMkLst>
        </pc:spChg>
        <pc:spChg chg="mod ord">
          <ac:chgData name="Elijah Cook" userId="S::ecook46@uwo.ca::a6fae4d5-cb30-4062-a29d-6e8d6276700f" providerId="AD" clId="Web-{3126A435-E71A-40B7-83A9-7D3AC7A2993F}" dt="2022-02-17T15:28:05.777" v="970" actId="20577"/>
          <ac:spMkLst>
            <pc:docMk/>
            <pc:sldMk cId="3102362032" sldId="266"/>
            <ac:spMk id="3" creationId="{5F4ACE3C-2924-4204-A754-6077B7608799}"/>
          </ac:spMkLst>
        </pc:spChg>
        <pc:spChg chg="add mod">
          <ac:chgData name="Elijah Cook" userId="S::ecook46@uwo.ca::a6fae4d5-cb30-4062-a29d-6e8d6276700f" providerId="AD" clId="Web-{3126A435-E71A-40B7-83A9-7D3AC7A2993F}" dt="2022-02-17T15:30:10.997" v="973" actId="20577"/>
          <ac:spMkLst>
            <pc:docMk/>
            <pc:sldMk cId="3102362032" sldId="266"/>
            <ac:spMk id="10" creationId="{1EB2AE7D-12C6-482E-99A7-0127E61C935F}"/>
          </ac:spMkLst>
        </pc:spChg>
        <pc:spChg chg="add del">
          <ac:chgData name="Elijah Cook" userId="S::ecook46@uwo.ca::a6fae4d5-cb30-4062-a29d-6e8d6276700f" providerId="AD" clId="Web-{3126A435-E71A-40B7-83A9-7D3AC7A2993F}" dt="2022-02-17T14:29:21.618" v="140"/>
          <ac:spMkLst>
            <pc:docMk/>
            <pc:sldMk cId="3102362032" sldId="266"/>
            <ac:spMk id="11" creationId="{5E39A796-BE83-48B1-B33F-35C4A32AAB57}"/>
          </ac:spMkLst>
        </pc:spChg>
        <pc:spChg chg="add del">
          <ac:chgData name="Elijah Cook" userId="S::ecook46@uwo.ca::a6fae4d5-cb30-4062-a29d-6e8d6276700f" providerId="AD" clId="Web-{3126A435-E71A-40B7-83A9-7D3AC7A2993F}" dt="2022-02-17T14:29:21.618" v="140"/>
          <ac:spMkLst>
            <pc:docMk/>
            <pc:sldMk cId="3102362032" sldId="266"/>
            <ac:spMk id="13" creationId="{72F84B47-E267-4194-8194-831DB7B5547F}"/>
          </ac:spMkLst>
        </pc:spChg>
        <pc:picChg chg="add mod">
          <ac:chgData name="Elijah Cook" userId="S::ecook46@uwo.ca::a6fae4d5-cb30-4062-a29d-6e8d6276700f" providerId="AD" clId="Web-{3126A435-E71A-40B7-83A9-7D3AC7A2993F}" dt="2022-02-17T15:22:05.664" v="871" actId="1076"/>
          <ac:picMkLst>
            <pc:docMk/>
            <pc:sldMk cId="3102362032" sldId="266"/>
            <ac:picMk id="5" creationId="{A5018720-8E43-49E2-8BAB-37059D7C4846}"/>
          </ac:picMkLst>
        </pc:picChg>
        <pc:picChg chg="del">
          <ac:chgData name="Elijah Cook" userId="S::ecook46@uwo.ca::a6fae4d5-cb30-4062-a29d-6e8d6276700f" providerId="AD" clId="Web-{3126A435-E71A-40B7-83A9-7D3AC7A2993F}" dt="2022-02-17T15:21:53.742" v="869"/>
          <ac:picMkLst>
            <pc:docMk/>
            <pc:sldMk cId="3102362032" sldId="266"/>
            <ac:picMk id="6" creationId="{09C0CA41-3FE2-4658-978E-09B6AFDC524F}"/>
          </ac:picMkLst>
        </pc:picChg>
        <pc:picChg chg="add mod">
          <ac:chgData name="Elijah Cook" userId="S::ecook46@uwo.ca::a6fae4d5-cb30-4062-a29d-6e8d6276700f" providerId="AD" clId="Web-{3126A435-E71A-40B7-83A9-7D3AC7A2993F}" dt="2022-02-17T15:22:14.867" v="873" actId="1076"/>
          <ac:picMkLst>
            <pc:docMk/>
            <pc:sldMk cId="3102362032" sldId="266"/>
            <ac:picMk id="7" creationId="{C5A254C5-6DCA-4F13-8FF5-A5C02C3785BA}"/>
          </ac:picMkLst>
        </pc:picChg>
        <pc:picChg chg="add mod">
          <ac:chgData name="Elijah Cook" userId="S::ecook46@uwo.ca::a6fae4d5-cb30-4062-a29d-6e8d6276700f" providerId="AD" clId="Web-{3126A435-E71A-40B7-83A9-7D3AC7A2993F}" dt="2022-02-17T15:22:24.695" v="875" actId="1076"/>
          <ac:picMkLst>
            <pc:docMk/>
            <pc:sldMk cId="3102362032" sldId="266"/>
            <ac:picMk id="8" creationId="{1E6DF9DB-A5F2-40B2-BBF7-5E2A8A07B9D6}"/>
          </ac:picMkLst>
        </pc:picChg>
        <pc:picChg chg="add mod">
          <ac:chgData name="Elijah Cook" userId="S::ecook46@uwo.ca::a6fae4d5-cb30-4062-a29d-6e8d6276700f" providerId="AD" clId="Web-{3126A435-E71A-40B7-83A9-7D3AC7A2993F}" dt="2022-02-17T15:22:35.024" v="877" actId="1076"/>
          <ac:picMkLst>
            <pc:docMk/>
            <pc:sldMk cId="3102362032" sldId="266"/>
            <ac:picMk id="9" creationId="{CCDBD3EF-05D3-4E32-A029-ADB98E50DBFA}"/>
          </ac:picMkLst>
        </pc:picChg>
      </pc:sldChg>
      <pc:sldChg chg="modSp mod modClrScheme chgLayout">
        <pc:chgData name="Elijah Cook" userId="S::ecook46@uwo.ca::a6fae4d5-cb30-4062-a29d-6e8d6276700f" providerId="AD" clId="Web-{3126A435-E71A-40B7-83A9-7D3AC7A2993F}" dt="2022-02-17T14:29:21.618" v="140"/>
        <pc:sldMkLst>
          <pc:docMk/>
          <pc:sldMk cId="1762775652" sldId="267"/>
        </pc:sldMkLst>
        <pc:spChg chg="mod ord">
          <ac:chgData name="Elijah Cook" userId="S::ecook46@uwo.ca::a6fae4d5-cb30-4062-a29d-6e8d6276700f" providerId="AD" clId="Web-{3126A435-E71A-40B7-83A9-7D3AC7A2993F}" dt="2022-02-17T14:29:21.618" v="140"/>
          <ac:spMkLst>
            <pc:docMk/>
            <pc:sldMk cId="1762775652" sldId="267"/>
            <ac:spMk id="2" creationId="{EB12FA42-683E-44EE-88CE-2A034E16A631}"/>
          </ac:spMkLst>
        </pc:spChg>
        <pc:spChg chg="mod ord">
          <ac:chgData name="Elijah Cook" userId="S::ecook46@uwo.ca::a6fae4d5-cb30-4062-a29d-6e8d6276700f" providerId="AD" clId="Web-{3126A435-E71A-40B7-83A9-7D3AC7A2993F}" dt="2022-02-17T14:29:21.618" v="140"/>
          <ac:spMkLst>
            <pc:docMk/>
            <pc:sldMk cId="1762775652" sldId="267"/>
            <ac:spMk id="3" creationId="{DF0E6D67-8DA5-4E0B-8B25-396FEA52D8A6}"/>
          </ac:spMkLst>
        </pc:spChg>
      </pc:sldChg>
      <pc:sldChg chg="addSp delSp modSp mod modClrScheme chgLayout">
        <pc:chgData name="Elijah Cook" userId="S::ecook46@uwo.ca::a6fae4d5-cb30-4062-a29d-6e8d6276700f" providerId="AD" clId="Web-{3126A435-E71A-40B7-83A9-7D3AC7A2993F}" dt="2022-02-17T14:29:21.618" v="140"/>
        <pc:sldMkLst>
          <pc:docMk/>
          <pc:sldMk cId="1413078742" sldId="268"/>
        </pc:sldMkLst>
        <pc:spChg chg="mod ord">
          <ac:chgData name="Elijah Cook" userId="S::ecook46@uwo.ca::a6fae4d5-cb30-4062-a29d-6e8d6276700f" providerId="AD" clId="Web-{3126A435-E71A-40B7-83A9-7D3AC7A2993F}" dt="2022-02-17T14:29:21.618" v="140"/>
          <ac:spMkLst>
            <pc:docMk/>
            <pc:sldMk cId="1413078742" sldId="268"/>
            <ac:spMk id="2" creationId="{403737FC-9E32-4BD3-A1BD-B70F930068BA}"/>
          </ac:spMkLst>
        </pc:spChg>
        <pc:spChg chg="del">
          <ac:chgData name="Elijah Cook" userId="S::ecook46@uwo.ca::a6fae4d5-cb30-4062-a29d-6e8d6276700f" providerId="AD" clId="Web-{3126A435-E71A-40B7-83A9-7D3AC7A2993F}" dt="2022-02-17T14:20:13.894" v="0"/>
          <ac:spMkLst>
            <pc:docMk/>
            <pc:sldMk cId="1413078742" sldId="268"/>
            <ac:spMk id="3" creationId="{5FF23632-20FF-42F4-9E3F-03840D5D292F}"/>
          </ac:spMkLst>
        </pc:spChg>
        <pc:spChg chg="del">
          <ac:chgData name="Elijah Cook" userId="S::ecook46@uwo.ca::a6fae4d5-cb30-4062-a29d-6e8d6276700f" providerId="AD" clId="Web-{3126A435-E71A-40B7-83A9-7D3AC7A2993F}" dt="2022-02-17T14:20:34.738" v="1"/>
          <ac:spMkLst>
            <pc:docMk/>
            <pc:sldMk cId="1413078742" sldId="268"/>
            <ac:spMk id="4" creationId="{E82D814A-FD1B-48E0-B826-011BC30BFDC5}"/>
          </ac:spMkLst>
        </pc:spChg>
        <pc:graphicFrameChg chg="add mod ord modGraphic">
          <ac:chgData name="Elijah Cook" userId="S::ecook46@uwo.ca::a6fae4d5-cb30-4062-a29d-6e8d6276700f" providerId="AD" clId="Web-{3126A435-E71A-40B7-83A9-7D3AC7A2993F}" dt="2022-02-17T14:29:21.618" v="140"/>
          <ac:graphicFrameMkLst>
            <pc:docMk/>
            <pc:sldMk cId="1413078742" sldId="268"/>
            <ac:graphicFrameMk id="6" creationId="{DCA9306B-E24D-4ED4-A9ED-885CF3D79DAE}"/>
          </ac:graphicFrameMkLst>
        </pc:graphicFrameChg>
        <pc:graphicFrameChg chg="add mod ord modGraphic">
          <ac:chgData name="Elijah Cook" userId="S::ecook46@uwo.ca::a6fae4d5-cb30-4062-a29d-6e8d6276700f" providerId="AD" clId="Web-{3126A435-E71A-40B7-83A9-7D3AC7A2993F}" dt="2022-02-17T14:29:21.618" v="140"/>
          <ac:graphicFrameMkLst>
            <pc:docMk/>
            <pc:sldMk cId="1413078742" sldId="268"/>
            <ac:graphicFrameMk id="8" creationId="{11BC865A-6700-4294-9229-38B732B0B811}"/>
          </ac:graphicFrameMkLst>
        </pc:graphicFrameChg>
      </pc:sldChg>
      <pc:sldChg chg="addSp delSp modSp add replId">
        <pc:chgData name="Elijah Cook" userId="S::ecook46@uwo.ca::a6fae4d5-cb30-4062-a29d-6e8d6276700f" providerId="AD" clId="Web-{3126A435-E71A-40B7-83A9-7D3AC7A2993F}" dt="2022-02-17T19:28:06.074" v="1005" actId="14100"/>
        <pc:sldMkLst>
          <pc:docMk/>
          <pc:sldMk cId="2321212324" sldId="269"/>
        </pc:sldMkLst>
        <pc:spChg chg="mod">
          <ac:chgData name="Elijah Cook" userId="S::ecook46@uwo.ca::a6fae4d5-cb30-4062-a29d-6e8d6276700f" providerId="AD" clId="Web-{3126A435-E71A-40B7-83A9-7D3AC7A2993F}" dt="2022-02-17T14:31:42.557" v="173" actId="20577"/>
          <ac:spMkLst>
            <pc:docMk/>
            <pc:sldMk cId="2321212324" sldId="269"/>
            <ac:spMk id="2" creationId="{6EE6436E-1D7B-4C52-B445-CF01729658D7}"/>
          </ac:spMkLst>
        </pc:spChg>
        <pc:spChg chg="mod">
          <ac:chgData name="Elijah Cook" userId="S::ecook46@uwo.ca::a6fae4d5-cb30-4062-a29d-6e8d6276700f" providerId="AD" clId="Web-{3126A435-E71A-40B7-83A9-7D3AC7A2993F}" dt="2022-02-17T19:28:06.074" v="1005" actId="14100"/>
          <ac:spMkLst>
            <pc:docMk/>
            <pc:sldMk cId="2321212324" sldId="269"/>
            <ac:spMk id="3" creationId="{5F4ACE3C-2924-4204-A754-6077B7608799}"/>
          </ac:spMkLst>
        </pc:spChg>
        <pc:spChg chg="del">
          <ac:chgData name="Elijah Cook" userId="S::ecook46@uwo.ca::a6fae4d5-cb30-4062-a29d-6e8d6276700f" providerId="AD" clId="Web-{3126A435-E71A-40B7-83A9-7D3AC7A2993F}" dt="2022-02-17T14:34:08.793" v="190"/>
          <ac:spMkLst>
            <pc:docMk/>
            <pc:sldMk cId="2321212324" sldId="269"/>
            <ac:spMk id="4" creationId="{D63A73BE-3C7C-4767-AC73-A38E571F6E62}"/>
          </ac:spMkLst>
        </pc:spChg>
        <pc:spChg chg="add mod">
          <ac:chgData name="Elijah Cook" userId="S::ecook46@uwo.ca::a6fae4d5-cb30-4062-a29d-6e8d6276700f" providerId="AD" clId="Web-{3126A435-E71A-40B7-83A9-7D3AC7A2993F}" dt="2022-02-17T14:48:09.004" v="305" actId="1076"/>
          <ac:spMkLst>
            <pc:docMk/>
            <pc:sldMk cId="2321212324" sldId="269"/>
            <ac:spMk id="11" creationId="{E13CFBD5-1E7D-4A3C-895F-8914227CF3EA}"/>
          </ac:spMkLst>
        </pc:spChg>
        <pc:spChg chg="add mod">
          <ac:chgData name="Elijah Cook" userId="S::ecook46@uwo.ca::a6fae4d5-cb30-4062-a29d-6e8d6276700f" providerId="AD" clId="Web-{3126A435-E71A-40B7-83A9-7D3AC7A2993F}" dt="2022-02-17T14:49:09.630" v="347" actId="20577"/>
          <ac:spMkLst>
            <pc:docMk/>
            <pc:sldMk cId="2321212324" sldId="269"/>
            <ac:spMk id="12" creationId="{7A7630A7-FC82-4BCD-AA27-006EC4628E9D}"/>
          </ac:spMkLst>
        </pc:spChg>
        <pc:spChg chg="add mod">
          <ac:chgData name="Elijah Cook" userId="S::ecook46@uwo.ca::a6fae4d5-cb30-4062-a29d-6e8d6276700f" providerId="AD" clId="Web-{3126A435-E71A-40B7-83A9-7D3AC7A2993F}" dt="2022-02-17T14:50:00.364" v="376" actId="1076"/>
          <ac:spMkLst>
            <pc:docMk/>
            <pc:sldMk cId="2321212324" sldId="269"/>
            <ac:spMk id="13" creationId="{7B9B99C0-AAB4-479D-B043-6CC496B546AF}"/>
          </ac:spMkLst>
        </pc:spChg>
        <pc:spChg chg="add mod">
          <ac:chgData name="Elijah Cook" userId="S::ecook46@uwo.ca::a6fae4d5-cb30-4062-a29d-6e8d6276700f" providerId="AD" clId="Web-{3126A435-E71A-40B7-83A9-7D3AC7A2993F}" dt="2022-02-17T14:50:37.255" v="411" actId="20577"/>
          <ac:spMkLst>
            <pc:docMk/>
            <pc:sldMk cId="2321212324" sldId="269"/>
            <ac:spMk id="14" creationId="{59AE853F-6DF4-4903-8687-BB9774ED426D}"/>
          </ac:spMkLst>
        </pc:spChg>
        <pc:picChg chg="del">
          <ac:chgData name="Elijah Cook" userId="S::ecook46@uwo.ca::a6fae4d5-cb30-4062-a29d-6e8d6276700f" providerId="AD" clId="Web-{3126A435-E71A-40B7-83A9-7D3AC7A2993F}" dt="2022-02-17T14:32:30.683" v="175"/>
          <ac:picMkLst>
            <pc:docMk/>
            <pc:sldMk cId="2321212324" sldId="269"/>
            <ac:picMk id="5" creationId="{2DE090A9-4E83-4DB2-B38F-9D301AB8C78F}"/>
          </ac:picMkLst>
        </pc:picChg>
        <pc:picChg chg="del">
          <ac:chgData name="Elijah Cook" userId="S::ecook46@uwo.ca::a6fae4d5-cb30-4062-a29d-6e8d6276700f" providerId="AD" clId="Web-{3126A435-E71A-40B7-83A9-7D3AC7A2993F}" dt="2022-02-17T14:32:33.417" v="176"/>
          <ac:picMkLst>
            <pc:docMk/>
            <pc:sldMk cId="2321212324" sldId="269"/>
            <ac:picMk id="6" creationId="{420F8588-2377-4E6F-A565-89FAE83A461E}"/>
          </ac:picMkLst>
        </pc:picChg>
        <pc:picChg chg="del">
          <ac:chgData name="Elijah Cook" userId="S::ecook46@uwo.ca::a6fae4d5-cb30-4062-a29d-6e8d6276700f" providerId="AD" clId="Web-{3126A435-E71A-40B7-83A9-7D3AC7A2993F}" dt="2022-02-17T14:32:34.870" v="177"/>
          <ac:picMkLst>
            <pc:docMk/>
            <pc:sldMk cId="2321212324" sldId="269"/>
            <ac:picMk id="7" creationId="{99AE5605-DBCA-4089-9216-752820E088D0}"/>
          </ac:picMkLst>
        </pc:picChg>
        <pc:picChg chg="add mod">
          <ac:chgData name="Elijah Cook" userId="S::ecook46@uwo.ca::a6fae4d5-cb30-4062-a29d-6e8d6276700f" providerId="AD" clId="Web-{3126A435-E71A-40B7-83A9-7D3AC7A2993F}" dt="2022-02-17T14:47:31.332" v="281" actId="1076"/>
          <ac:picMkLst>
            <pc:docMk/>
            <pc:sldMk cId="2321212324" sldId="269"/>
            <ac:picMk id="8" creationId="{3F7607CA-D499-46EF-8282-0363A0233FC9}"/>
          </ac:picMkLst>
        </pc:picChg>
        <pc:picChg chg="add mod">
          <ac:chgData name="Elijah Cook" userId="S::ecook46@uwo.ca::a6fae4d5-cb30-4062-a29d-6e8d6276700f" providerId="AD" clId="Web-{3126A435-E71A-40B7-83A9-7D3AC7A2993F}" dt="2022-02-17T14:52:29.366" v="430" actId="1076"/>
          <ac:picMkLst>
            <pc:docMk/>
            <pc:sldMk cId="2321212324" sldId="269"/>
            <ac:picMk id="9" creationId="{014F149D-5790-481F-9CAB-583AC529210F}"/>
          </ac:picMkLst>
        </pc:picChg>
        <pc:picChg chg="add mod">
          <ac:chgData name="Elijah Cook" userId="S::ecook46@uwo.ca::a6fae4d5-cb30-4062-a29d-6e8d6276700f" providerId="AD" clId="Web-{3126A435-E71A-40B7-83A9-7D3AC7A2993F}" dt="2022-02-17T14:47:17.519" v="279" actId="14100"/>
          <ac:picMkLst>
            <pc:docMk/>
            <pc:sldMk cId="2321212324" sldId="269"/>
            <ac:picMk id="10" creationId="{D1EFB168-A747-4B04-9182-2EEAAC15C7D9}"/>
          </ac:picMkLst>
        </pc:picChg>
        <pc:cxnChg chg="add mod">
          <ac:chgData name="Elijah Cook" userId="S::ecook46@uwo.ca::a6fae4d5-cb30-4062-a29d-6e8d6276700f" providerId="AD" clId="Web-{3126A435-E71A-40B7-83A9-7D3AC7A2993F}" dt="2022-02-17T14:51:35.537" v="416"/>
          <ac:cxnSpMkLst>
            <pc:docMk/>
            <pc:sldMk cId="2321212324" sldId="269"/>
            <ac:cxnSpMk id="15" creationId="{F507A868-382E-4DF5-86DC-5D3E1F004AE3}"/>
          </ac:cxnSpMkLst>
        </pc:cxnChg>
        <pc:cxnChg chg="add mod">
          <ac:chgData name="Elijah Cook" userId="S::ecook46@uwo.ca::a6fae4d5-cb30-4062-a29d-6e8d6276700f" providerId="AD" clId="Web-{3126A435-E71A-40B7-83A9-7D3AC7A2993F}" dt="2022-02-17T14:51:57.162" v="422" actId="14100"/>
          <ac:cxnSpMkLst>
            <pc:docMk/>
            <pc:sldMk cId="2321212324" sldId="269"/>
            <ac:cxnSpMk id="16" creationId="{8B5A0405-A244-4BDA-B58F-7C07E092219A}"/>
          </ac:cxnSpMkLst>
        </pc:cxnChg>
        <pc:cxnChg chg="add mod">
          <ac:chgData name="Elijah Cook" userId="S::ecook46@uwo.ca::a6fae4d5-cb30-4062-a29d-6e8d6276700f" providerId="AD" clId="Web-{3126A435-E71A-40B7-83A9-7D3AC7A2993F}" dt="2022-02-17T14:52:07.694" v="425" actId="14100"/>
          <ac:cxnSpMkLst>
            <pc:docMk/>
            <pc:sldMk cId="2321212324" sldId="269"/>
            <ac:cxnSpMk id="17" creationId="{B20D3A5E-0CAA-49C6-B19E-475804CF10D5}"/>
          </ac:cxnSpMkLst>
        </pc:cxnChg>
        <pc:cxnChg chg="add mod">
          <ac:chgData name="Elijah Cook" userId="S::ecook46@uwo.ca::a6fae4d5-cb30-4062-a29d-6e8d6276700f" providerId="AD" clId="Web-{3126A435-E71A-40B7-83A9-7D3AC7A2993F}" dt="2022-02-17T14:52:33.522" v="431" actId="14100"/>
          <ac:cxnSpMkLst>
            <pc:docMk/>
            <pc:sldMk cId="2321212324" sldId="269"/>
            <ac:cxnSpMk id="18" creationId="{EC56C1C8-EC22-4425-9E2C-B50DDAA4F013}"/>
          </ac:cxnSpMkLst>
        </pc:cxnChg>
      </pc:sldChg>
      <pc:sldChg chg="addSp delSp modSp add replId">
        <pc:chgData name="Elijah Cook" userId="S::ecook46@uwo.ca::a6fae4d5-cb30-4062-a29d-6e8d6276700f" providerId="AD" clId="Web-{3126A435-E71A-40B7-83A9-7D3AC7A2993F}" dt="2022-02-17T19:28:42.856" v="1046" actId="20577"/>
        <pc:sldMkLst>
          <pc:docMk/>
          <pc:sldMk cId="1184268733" sldId="270"/>
        </pc:sldMkLst>
        <pc:spChg chg="mod">
          <ac:chgData name="Elijah Cook" userId="S::ecook46@uwo.ca::a6fae4d5-cb30-4062-a29d-6e8d6276700f" providerId="AD" clId="Web-{3126A435-E71A-40B7-83A9-7D3AC7A2993F}" dt="2022-02-17T14:55:48.149" v="440" actId="20577"/>
          <ac:spMkLst>
            <pc:docMk/>
            <pc:sldMk cId="1184268733" sldId="270"/>
            <ac:spMk id="2" creationId="{6EE6436E-1D7B-4C52-B445-CF01729658D7}"/>
          </ac:spMkLst>
        </pc:spChg>
        <pc:spChg chg="add del">
          <ac:chgData name="Elijah Cook" userId="S::ecook46@uwo.ca::a6fae4d5-cb30-4062-a29d-6e8d6276700f" providerId="AD" clId="Web-{3126A435-E71A-40B7-83A9-7D3AC7A2993F}" dt="2022-02-17T19:28:01.371" v="1004"/>
          <ac:spMkLst>
            <pc:docMk/>
            <pc:sldMk cId="1184268733" sldId="270"/>
            <ac:spMk id="3" creationId="{599BABDA-2982-4D95-B704-39E8D1C30395}"/>
          </ac:spMkLst>
        </pc:spChg>
        <pc:spChg chg="del">
          <ac:chgData name="Elijah Cook" userId="S::ecook46@uwo.ca::a6fae4d5-cb30-4062-a29d-6e8d6276700f" providerId="AD" clId="Web-{3126A435-E71A-40B7-83A9-7D3AC7A2993F}" dt="2022-02-17T15:13:54.925" v="445"/>
          <ac:spMkLst>
            <pc:docMk/>
            <pc:sldMk cId="1184268733" sldId="270"/>
            <ac:spMk id="3" creationId="{5F4ACE3C-2924-4204-A754-6077B7608799}"/>
          </ac:spMkLst>
        </pc:spChg>
        <pc:spChg chg="add mod">
          <ac:chgData name="Elijah Cook" userId="S::ecook46@uwo.ca::a6fae4d5-cb30-4062-a29d-6e8d6276700f" providerId="AD" clId="Web-{3126A435-E71A-40B7-83A9-7D3AC7A2993F}" dt="2022-02-17T19:28:42.856" v="1046" actId="20577"/>
          <ac:spMkLst>
            <pc:docMk/>
            <pc:sldMk cId="1184268733" sldId="270"/>
            <ac:spMk id="4" creationId="{7573B504-7779-4C47-B60F-209EC981B7AA}"/>
          </ac:spMkLst>
        </pc:spChg>
        <pc:spChg chg="del">
          <ac:chgData name="Elijah Cook" userId="S::ecook46@uwo.ca::a6fae4d5-cb30-4062-a29d-6e8d6276700f" providerId="AD" clId="Web-{3126A435-E71A-40B7-83A9-7D3AC7A2993F}" dt="2022-02-17T15:13:48.612" v="444"/>
          <ac:spMkLst>
            <pc:docMk/>
            <pc:sldMk cId="1184268733" sldId="270"/>
            <ac:spMk id="4" creationId="{D63A73BE-3C7C-4767-AC73-A38E571F6E62}"/>
          </ac:spMkLst>
        </pc:spChg>
        <pc:spChg chg="add del mod">
          <ac:chgData name="Elijah Cook" userId="S::ecook46@uwo.ca::a6fae4d5-cb30-4062-a29d-6e8d6276700f" providerId="AD" clId="Web-{3126A435-E71A-40B7-83A9-7D3AC7A2993F}" dt="2022-02-17T15:13:57.066" v="446"/>
          <ac:spMkLst>
            <pc:docMk/>
            <pc:sldMk cId="1184268733" sldId="270"/>
            <ac:spMk id="9" creationId="{82FA321A-543D-402E-B983-94AF51FBCF68}"/>
          </ac:spMkLst>
        </pc:spChg>
        <pc:spChg chg="add mod">
          <ac:chgData name="Elijah Cook" userId="S::ecook46@uwo.ca::a6fae4d5-cb30-4062-a29d-6e8d6276700f" providerId="AD" clId="Web-{3126A435-E71A-40B7-83A9-7D3AC7A2993F}" dt="2022-02-17T15:14:34.941" v="497" actId="1076"/>
          <ac:spMkLst>
            <pc:docMk/>
            <pc:sldMk cId="1184268733" sldId="270"/>
            <ac:spMk id="12" creationId="{5417629D-94E2-468F-8D8D-689E5636EB82}"/>
          </ac:spMkLst>
        </pc:spChg>
        <pc:spChg chg="add mod">
          <ac:chgData name="Elijah Cook" userId="S::ecook46@uwo.ca::a6fae4d5-cb30-4062-a29d-6e8d6276700f" providerId="AD" clId="Web-{3126A435-E71A-40B7-83A9-7D3AC7A2993F}" dt="2022-02-17T15:14:57.754" v="549" actId="20577"/>
          <ac:spMkLst>
            <pc:docMk/>
            <pc:sldMk cId="1184268733" sldId="270"/>
            <ac:spMk id="13" creationId="{7BAD1843-5A8D-4E28-B20F-2A1CACD4F44D}"/>
          </ac:spMkLst>
        </pc:spChg>
        <pc:spChg chg="add mod">
          <ac:chgData name="Elijah Cook" userId="S::ecook46@uwo.ca::a6fae4d5-cb30-4062-a29d-6e8d6276700f" providerId="AD" clId="Web-{3126A435-E71A-40B7-83A9-7D3AC7A2993F}" dt="2022-02-17T19:27:54.214" v="1002" actId="1076"/>
          <ac:spMkLst>
            <pc:docMk/>
            <pc:sldMk cId="1184268733" sldId="270"/>
            <ac:spMk id="14" creationId="{07CD5CDC-A033-4684-8FFD-0771D514B007}"/>
          </ac:spMkLst>
        </pc:spChg>
        <pc:spChg chg="add mod">
          <ac:chgData name="Elijah Cook" userId="S::ecook46@uwo.ca::a6fae4d5-cb30-4062-a29d-6e8d6276700f" providerId="AD" clId="Web-{3126A435-E71A-40B7-83A9-7D3AC7A2993F}" dt="2022-02-17T15:16:34.208" v="783" actId="20577"/>
          <ac:spMkLst>
            <pc:docMk/>
            <pc:sldMk cId="1184268733" sldId="270"/>
            <ac:spMk id="15" creationId="{807D0317-49EE-41AA-9A78-AD20515F0E44}"/>
          </ac:spMkLst>
        </pc:spChg>
        <pc:picChg chg="del">
          <ac:chgData name="Elijah Cook" userId="S::ecook46@uwo.ca::a6fae4d5-cb30-4062-a29d-6e8d6276700f" providerId="AD" clId="Web-{3126A435-E71A-40B7-83A9-7D3AC7A2993F}" dt="2022-02-17T15:13:45.331" v="441"/>
          <ac:picMkLst>
            <pc:docMk/>
            <pc:sldMk cId="1184268733" sldId="270"/>
            <ac:picMk id="5" creationId="{2DE090A9-4E83-4DB2-B38F-9D301AB8C78F}"/>
          </ac:picMkLst>
        </pc:picChg>
        <pc:picChg chg="del">
          <ac:chgData name="Elijah Cook" userId="S::ecook46@uwo.ca::a6fae4d5-cb30-4062-a29d-6e8d6276700f" providerId="AD" clId="Web-{3126A435-E71A-40B7-83A9-7D3AC7A2993F}" dt="2022-02-17T15:13:45.956" v="442"/>
          <ac:picMkLst>
            <pc:docMk/>
            <pc:sldMk cId="1184268733" sldId="270"/>
            <ac:picMk id="6" creationId="{420F8588-2377-4E6F-A565-89FAE83A461E}"/>
          </ac:picMkLst>
        </pc:picChg>
        <pc:picChg chg="del">
          <ac:chgData name="Elijah Cook" userId="S::ecook46@uwo.ca::a6fae4d5-cb30-4062-a29d-6e8d6276700f" providerId="AD" clId="Web-{3126A435-E71A-40B7-83A9-7D3AC7A2993F}" dt="2022-02-17T15:13:46.722" v="443"/>
          <ac:picMkLst>
            <pc:docMk/>
            <pc:sldMk cId="1184268733" sldId="270"/>
            <ac:picMk id="7" creationId="{99AE5605-DBCA-4089-9216-752820E088D0}"/>
          </ac:picMkLst>
        </pc:picChg>
        <pc:picChg chg="add mod ord">
          <ac:chgData name="Elijah Cook" userId="S::ecook46@uwo.ca::a6fae4d5-cb30-4062-a29d-6e8d6276700f" providerId="AD" clId="Web-{3126A435-E71A-40B7-83A9-7D3AC7A2993F}" dt="2022-02-17T19:27:51.043" v="1001" actId="1076"/>
          <ac:picMkLst>
            <pc:docMk/>
            <pc:sldMk cId="1184268733" sldId="270"/>
            <ac:picMk id="10" creationId="{CDED0562-7F29-4992-B8FE-5E25F9F08385}"/>
          </ac:picMkLst>
        </pc:picChg>
      </pc:sldChg>
      <pc:sldChg chg="add del replId">
        <pc:chgData name="Elijah Cook" userId="S::ecook46@uwo.ca::a6fae4d5-cb30-4062-a29d-6e8d6276700f" providerId="AD" clId="Web-{3126A435-E71A-40B7-83A9-7D3AC7A2993F}" dt="2022-02-17T14:48:16.910" v="307"/>
        <pc:sldMkLst>
          <pc:docMk/>
          <pc:sldMk cId="112372910" sldId="271"/>
        </pc:sldMkLst>
      </pc:sldChg>
      <pc:sldChg chg="addSp delSp modSp add replId">
        <pc:chgData name="Elijah Cook" userId="S::ecook46@uwo.ca::a6fae4d5-cb30-4062-a29d-6e8d6276700f" providerId="AD" clId="Web-{3126A435-E71A-40B7-83A9-7D3AC7A2993F}" dt="2022-02-17T15:32:01.920" v="977"/>
        <pc:sldMkLst>
          <pc:docMk/>
          <pc:sldMk cId="3418798292" sldId="271"/>
        </pc:sldMkLst>
        <pc:spChg chg="mod">
          <ac:chgData name="Elijah Cook" userId="S::ecook46@uwo.ca::a6fae4d5-cb30-4062-a29d-6e8d6276700f" providerId="AD" clId="Web-{3126A435-E71A-40B7-83A9-7D3AC7A2993F}" dt="2022-02-17T15:23:03.024" v="898" actId="20577"/>
          <ac:spMkLst>
            <pc:docMk/>
            <pc:sldMk cId="3418798292" sldId="271"/>
            <ac:spMk id="2" creationId="{6EE6436E-1D7B-4C52-B445-CF01729658D7}"/>
          </ac:spMkLst>
        </pc:spChg>
        <pc:spChg chg="mod">
          <ac:chgData name="Elijah Cook" userId="S::ecook46@uwo.ca::a6fae4d5-cb30-4062-a29d-6e8d6276700f" providerId="AD" clId="Web-{3126A435-E71A-40B7-83A9-7D3AC7A2993F}" dt="2022-02-17T15:27:56.089" v="969" actId="20577"/>
          <ac:spMkLst>
            <pc:docMk/>
            <pc:sldMk cId="3418798292" sldId="271"/>
            <ac:spMk id="3" creationId="{5F4ACE3C-2924-4204-A754-6077B7608799}"/>
          </ac:spMkLst>
        </pc:spChg>
        <pc:spChg chg="add del mod">
          <ac:chgData name="Elijah Cook" userId="S::ecook46@uwo.ca::a6fae4d5-cb30-4062-a29d-6e8d6276700f" providerId="AD" clId="Web-{3126A435-E71A-40B7-83A9-7D3AC7A2993F}" dt="2022-02-17T15:24:28.618" v="906"/>
          <ac:spMkLst>
            <pc:docMk/>
            <pc:sldMk cId="3418798292" sldId="271"/>
            <ac:spMk id="7" creationId="{B137E56B-9698-490D-8A23-C2FE7E9F410D}"/>
          </ac:spMkLst>
        </pc:spChg>
        <pc:spChg chg="add mod">
          <ac:chgData name="Elijah Cook" userId="S::ecook46@uwo.ca::a6fae4d5-cb30-4062-a29d-6e8d6276700f" providerId="AD" clId="Web-{3126A435-E71A-40B7-83A9-7D3AC7A2993F}" dt="2022-02-17T15:27:21.448" v="937" actId="1076"/>
          <ac:spMkLst>
            <pc:docMk/>
            <pc:sldMk cId="3418798292" sldId="271"/>
            <ac:spMk id="8" creationId="{1E819932-1B26-4494-8AE7-51DBE9C5DB05}"/>
          </ac:spMkLst>
        </pc:spChg>
        <pc:spChg chg="add del mod">
          <ac:chgData name="Elijah Cook" userId="S::ecook46@uwo.ca::a6fae4d5-cb30-4062-a29d-6e8d6276700f" providerId="AD" clId="Web-{3126A435-E71A-40B7-83A9-7D3AC7A2993F}" dt="2022-02-17T15:26:17.026" v="930"/>
          <ac:spMkLst>
            <pc:docMk/>
            <pc:sldMk cId="3418798292" sldId="271"/>
            <ac:spMk id="9" creationId="{6A63A8F6-044A-46DE-8E4E-E7142436A008}"/>
          </ac:spMkLst>
        </pc:spChg>
        <pc:spChg chg="add mod">
          <ac:chgData name="Elijah Cook" userId="S::ecook46@uwo.ca::a6fae4d5-cb30-4062-a29d-6e8d6276700f" providerId="AD" clId="Web-{3126A435-E71A-40B7-83A9-7D3AC7A2993F}" dt="2022-02-17T15:27:21.464" v="938" actId="1076"/>
          <ac:spMkLst>
            <pc:docMk/>
            <pc:sldMk cId="3418798292" sldId="271"/>
            <ac:spMk id="10" creationId="{C3A59A24-E559-463E-B9C4-0F13E7398076}"/>
          </ac:spMkLst>
        </pc:spChg>
        <pc:spChg chg="add mod">
          <ac:chgData name="Elijah Cook" userId="S::ecook46@uwo.ca::a6fae4d5-cb30-4062-a29d-6e8d6276700f" providerId="AD" clId="Web-{3126A435-E71A-40B7-83A9-7D3AC7A2993F}" dt="2022-02-17T15:27:21.464" v="939" actId="1076"/>
          <ac:spMkLst>
            <pc:docMk/>
            <pc:sldMk cId="3418798292" sldId="271"/>
            <ac:spMk id="12" creationId="{FBA4C319-3493-4368-AFA2-DD597D488E1A}"/>
          </ac:spMkLst>
        </pc:spChg>
        <pc:spChg chg="add mod">
          <ac:chgData name="Elijah Cook" userId="S::ecook46@uwo.ca::a6fae4d5-cb30-4062-a29d-6e8d6276700f" providerId="AD" clId="Web-{3126A435-E71A-40B7-83A9-7D3AC7A2993F}" dt="2022-02-17T15:27:21.479" v="940" actId="1076"/>
          <ac:spMkLst>
            <pc:docMk/>
            <pc:sldMk cId="3418798292" sldId="271"/>
            <ac:spMk id="14" creationId="{BD688BCF-9A28-4C09-A2C3-EEC5582CE75B}"/>
          </ac:spMkLst>
        </pc:spChg>
        <pc:picChg chg="add mod">
          <ac:chgData name="Elijah Cook" userId="S::ecook46@uwo.ca::a6fae4d5-cb30-4062-a29d-6e8d6276700f" providerId="AD" clId="Web-{3126A435-E71A-40B7-83A9-7D3AC7A2993F}" dt="2022-02-17T15:27:21.433" v="936" actId="1076"/>
          <ac:picMkLst>
            <pc:docMk/>
            <pc:sldMk cId="3418798292" sldId="271"/>
            <ac:picMk id="5" creationId="{E852D7A7-0FBE-4EAC-B05D-A4E6B93265E0}"/>
          </ac:picMkLst>
        </pc:picChg>
        <pc:picChg chg="del">
          <ac:chgData name="Elijah Cook" userId="S::ecook46@uwo.ca::a6fae4d5-cb30-4062-a29d-6e8d6276700f" providerId="AD" clId="Web-{3126A435-E71A-40B7-83A9-7D3AC7A2993F}" dt="2022-02-17T15:23:06.977" v="899"/>
          <ac:picMkLst>
            <pc:docMk/>
            <pc:sldMk cId="3418798292" sldId="271"/>
            <ac:picMk id="6" creationId="{09C0CA41-3FE2-4658-978E-09B6AFDC524F}"/>
          </ac:picMkLst>
        </pc:picChg>
        <pc:cxnChg chg="add mod">
          <ac:chgData name="Elijah Cook" userId="S::ecook46@uwo.ca::a6fae4d5-cb30-4062-a29d-6e8d6276700f" providerId="AD" clId="Web-{3126A435-E71A-40B7-83A9-7D3AC7A2993F}" dt="2022-02-17T15:32:01.920" v="977"/>
          <ac:cxnSpMkLst>
            <pc:docMk/>
            <pc:sldMk cId="3418798292" sldId="271"/>
            <ac:cxnSpMk id="15" creationId="{A07874E6-7627-4A68-97F6-539EAD445CC0}"/>
          </ac:cxnSpMkLst>
        </pc:cxnChg>
      </pc:sldChg>
      <pc:sldMasterChg chg="add del addSldLayout delSldLayout">
        <pc:chgData name="Elijah Cook" userId="S::ecook46@uwo.ca::a6fae4d5-cb30-4062-a29d-6e8d6276700f" providerId="AD" clId="Web-{3126A435-E71A-40B7-83A9-7D3AC7A2993F}" dt="2022-02-17T14:29:21.618" v="140"/>
        <pc:sldMasterMkLst>
          <pc:docMk/>
          <pc:sldMasterMk cId="3344717830" sldId="2147483648"/>
        </pc:sldMasterMkLst>
        <pc:sldLayoutChg chg="add del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344717830" sldId="2147483648"/>
            <pc:sldLayoutMk cId="947174872" sldId="2147483649"/>
          </pc:sldLayoutMkLst>
        </pc:sldLayoutChg>
        <pc:sldLayoutChg chg="add del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344717830" sldId="2147483648"/>
            <pc:sldLayoutMk cId="978849779" sldId="2147483650"/>
          </pc:sldLayoutMkLst>
        </pc:sldLayoutChg>
        <pc:sldLayoutChg chg="add del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344717830" sldId="2147483648"/>
            <pc:sldLayoutMk cId="3225428684" sldId="2147483651"/>
          </pc:sldLayoutMkLst>
        </pc:sldLayoutChg>
        <pc:sldLayoutChg chg="add del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344717830" sldId="2147483648"/>
            <pc:sldLayoutMk cId="2928898387" sldId="2147483652"/>
          </pc:sldLayoutMkLst>
        </pc:sldLayoutChg>
        <pc:sldLayoutChg chg="add del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344717830" sldId="2147483648"/>
            <pc:sldLayoutMk cId="1165603903" sldId="2147483653"/>
          </pc:sldLayoutMkLst>
        </pc:sldLayoutChg>
        <pc:sldLayoutChg chg="add del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344717830" sldId="2147483648"/>
            <pc:sldLayoutMk cId="1858336664" sldId="2147483654"/>
          </pc:sldLayoutMkLst>
        </pc:sldLayoutChg>
        <pc:sldLayoutChg chg="add del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344717830" sldId="2147483648"/>
            <pc:sldLayoutMk cId="1837822646" sldId="2147483655"/>
          </pc:sldLayoutMkLst>
        </pc:sldLayoutChg>
        <pc:sldLayoutChg chg="add del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344717830" sldId="2147483648"/>
            <pc:sldLayoutMk cId="591593580" sldId="2147483656"/>
          </pc:sldLayoutMkLst>
        </pc:sldLayoutChg>
        <pc:sldLayoutChg chg="add del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344717830" sldId="2147483648"/>
            <pc:sldLayoutMk cId="723711348" sldId="2147483657"/>
          </pc:sldLayoutMkLst>
        </pc:sldLayoutChg>
        <pc:sldLayoutChg chg="add del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344717830" sldId="2147483648"/>
            <pc:sldLayoutMk cId="3078756860" sldId="2147483658"/>
          </pc:sldLayoutMkLst>
        </pc:sldLayoutChg>
        <pc:sldLayoutChg chg="add del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344717830" sldId="2147483648"/>
            <pc:sldLayoutMk cId="1365028156" sldId="2147483659"/>
          </pc:sldLayoutMkLst>
        </pc:sldLayoutChg>
      </pc:sldMasterChg>
      <pc:sldMasterChg chg="add del addSldLayout delSldLayout modSldLayout">
        <pc:chgData name="Elijah Cook" userId="S::ecook46@uwo.ca::a6fae4d5-cb30-4062-a29d-6e8d6276700f" providerId="AD" clId="Web-{3126A435-E71A-40B7-83A9-7D3AC7A2993F}" dt="2022-02-17T14:29:21.618" v="140"/>
        <pc:sldMasterMkLst>
          <pc:docMk/>
          <pc:sldMasterMk cId="3142895506" sldId="2147483660"/>
        </pc:sldMasterMkLst>
        <pc:sldLayoutChg chg="add del mod replId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142895506" sldId="2147483660"/>
            <pc:sldLayoutMk cId="1334753358" sldId="2147483661"/>
          </pc:sldLayoutMkLst>
        </pc:sldLayoutChg>
        <pc:sldLayoutChg chg="add del mod replId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142895506" sldId="2147483660"/>
            <pc:sldLayoutMk cId="2610836803" sldId="2147483662"/>
          </pc:sldLayoutMkLst>
        </pc:sldLayoutChg>
        <pc:sldLayoutChg chg="add del mod replId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142895506" sldId="2147483660"/>
            <pc:sldLayoutMk cId="4082521166" sldId="2147483663"/>
          </pc:sldLayoutMkLst>
        </pc:sldLayoutChg>
        <pc:sldLayoutChg chg="add del mod replId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142895506" sldId="2147483660"/>
            <pc:sldLayoutMk cId="3308714280" sldId="2147483664"/>
          </pc:sldLayoutMkLst>
        </pc:sldLayoutChg>
        <pc:sldLayoutChg chg="add del mod replId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142895506" sldId="2147483660"/>
            <pc:sldLayoutMk cId="2832855297" sldId="2147483665"/>
          </pc:sldLayoutMkLst>
        </pc:sldLayoutChg>
        <pc:sldLayoutChg chg="add del mod replId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142895506" sldId="2147483660"/>
            <pc:sldLayoutMk cId="2629879027" sldId="2147483666"/>
          </pc:sldLayoutMkLst>
        </pc:sldLayoutChg>
        <pc:sldLayoutChg chg="add del mod replId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142895506" sldId="2147483660"/>
            <pc:sldLayoutMk cId="1513194103" sldId="2147483667"/>
          </pc:sldLayoutMkLst>
        </pc:sldLayoutChg>
        <pc:sldLayoutChg chg="add del mod replId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142895506" sldId="2147483660"/>
            <pc:sldLayoutMk cId="62339538" sldId="2147483668"/>
          </pc:sldLayoutMkLst>
        </pc:sldLayoutChg>
        <pc:sldLayoutChg chg="add del mod replId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142895506" sldId="2147483660"/>
            <pc:sldLayoutMk cId="2001940182" sldId="2147483669"/>
          </pc:sldLayoutMkLst>
        </pc:sldLayoutChg>
        <pc:sldLayoutChg chg="add del mod replId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142895506" sldId="2147483660"/>
            <pc:sldLayoutMk cId="267523645" sldId="2147483670"/>
          </pc:sldLayoutMkLst>
        </pc:sldLayoutChg>
        <pc:sldLayoutChg chg="add del mod replId">
          <pc:chgData name="Elijah Cook" userId="S::ecook46@uwo.ca::a6fae4d5-cb30-4062-a29d-6e8d6276700f" providerId="AD" clId="Web-{3126A435-E71A-40B7-83A9-7D3AC7A2993F}" dt="2022-02-17T14:29:21.618" v="140"/>
          <pc:sldLayoutMkLst>
            <pc:docMk/>
            <pc:sldMasterMk cId="3142895506" sldId="2147483660"/>
            <pc:sldLayoutMk cId="3355302725" sldId="2147483671"/>
          </pc:sldLayoutMkLst>
        </pc:sldLayoutChg>
      </pc:sldMasterChg>
    </pc:docChg>
  </pc:docChgLst>
  <pc:docChgLst>
    <pc:chgData name="Russell Robertson" userId="S::rrober72@uwo.ca::e2a1a8c5-f782-4d0b-b02c-e0970fc99339" providerId="AD" clId="Web-{A9B05425-6E52-4973-973A-875096B0BBAD}"/>
    <pc:docChg chg="modSld">
      <pc:chgData name="Russell Robertson" userId="S::rrober72@uwo.ca::e2a1a8c5-f782-4d0b-b02c-e0970fc99339" providerId="AD" clId="Web-{A9B05425-6E52-4973-973A-875096B0BBAD}" dt="2022-02-17T14:34:36.878" v="375"/>
      <pc:docMkLst>
        <pc:docMk/>
      </pc:docMkLst>
      <pc:sldChg chg="addSp delSp modSp">
        <pc:chgData name="Russell Robertson" userId="S::rrober72@uwo.ca::e2a1a8c5-f782-4d0b-b02c-e0970fc99339" providerId="AD" clId="Web-{A9B05425-6E52-4973-973A-875096B0BBAD}" dt="2022-02-17T14:34:36.878" v="375"/>
        <pc:sldMkLst>
          <pc:docMk/>
          <pc:sldMk cId="1809816262" sldId="264"/>
        </pc:sldMkLst>
        <pc:spChg chg="add del mod">
          <ac:chgData name="Russell Robertson" userId="S::rrober72@uwo.ca::e2a1a8c5-f782-4d0b-b02c-e0970fc99339" providerId="AD" clId="Web-{A9B05425-6E52-4973-973A-875096B0BBAD}" dt="2022-02-17T14:12:36.301" v="4"/>
          <ac:spMkLst>
            <pc:docMk/>
            <pc:sldMk cId="1809816262" sldId="264"/>
            <ac:spMk id="4" creationId="{FFFA136B-AA4A-42CC-A94C-EF2F506EB4F4}"/>
          </ac:spMkLst>
        </pc:spChg>
        <pc:spChg chg="add del mod">
          <ac:chgData name="Russell Robertson" userId="S::rrober72@uwo.ca::e2a1a8c5-f782-4d0b-b02c-e0970fc99339" providerId="AD" clId="Web-{A9B05425-6E52-4973-973A-875096B0BBAD}" dt="2022-02-17T14:12:59.192" v="11"/>
          <ac:spMkLst>
            <pc:docMk/>
            <pc:sldMk cId="1809816262" sldId="264"/>
            <ac:spMk id="6" creationId="{501F0215-00A2-4A2F-B1D8-EA60B00165E3}"/>
          </ac:spMkLst>
        </pc:spChg>
        <pc:spChg chg="del">
          <ac:chgData name="Russell Robertson" userId="S::rrober72@uwo.ca::e2a1a8c5-f782-4d0b-b02c-e0970fc99339" providerId="AD" clId="Web-{A9B05425-6E52-4973-973A-875096B0BBAD}" dt="2022-02-17T14:12:54.473" v="10"/>
          <ac:spMkLst>
            <pc:docMk/>
            <pc:sldMk cId="1809816262" sldId="264"/>
            <ac:spMk id="16" creationId="{536587A7-76F4-CA42-B392-D70B4CE0F9A4}"/>
          </ac:spMkLst>
        </pc:spChg>
        <pc:spChg chg="del">
          <ac:chgData name="Russell Robertson" userId="S::rrober72@uwo.ca::e2a1a8c5-f782-4d0b-b02c-e0970fc99339" providerId="AD" clId="Web-{A9B05425-6E52-4973-973A-875096B0BBAD}" dt="2022-02-17T14:12:54.473" v="9"/>
          <ac:spMkLst>
            <pc:docMk/>
            <pc:sldMk cId="1809816262" sldId="264"/>
            <ac:spMk id="19" creationId="{315D7B04-20F9-4045-985B-F9358ED27D30}"/>
          </ac:spMkLst>
        </pc:spChg>
        <pc:spChg chg="del">
          <ac:chgData name="Russell Robertson" userId="S::rrober72@uwo.ca::e2a1a8c5-f782-4d0b-b02c-e0970fc99339" providerId="AD" clId="Web-{A9B05425-6E52-4973-973A-875096B0BBAD}" dt="2022-02-17T14:13:02.380" v="15"/>
          <ac:spMkLst>
            <pc:docMk/>
            <pc:sldMk cId="1809816262" sldId="264"/>
            <ac:spMk id="20" creationId="{EE2F7293-3010-B747-A6CF-75E84AF12D05}"/>
          </ac:spMkLst>
        </pc:spChg>
        <pc:spChg chg="del mod">
          <ac:chgData name="Russell Robertson" userId="S::rrober72@uwo.ca::e2a1a8c5-f782-4d0b-b02c-e0970fc99339" providerId="AD" clId="Web-{A9B05425-6E52-4973-973A-875096B0BBAD}" dt="2022-02-17T14:13:01.177" v="14"/>
          <ac:spMkLst>
            <pc:docMk/>
            <pc:sldMk cId="1809816262" sldId="264"/>
            <ac:spMk id="21" creationId="{8B14B70A-6073-D443-B621-E3F369C01D86}"/>
          </ac:spMkLst>
        </pc:spChg>
        <pc:spChg chg="del">
          <ac:chgData name="Russell Robertson" userId="S::rrober72@uwo.ca::e2a1a8c5-f782-4d0b-b02c-e0970fc99339" providerId="AD" clId="Web-{A9B05425-6E52-4973-973A-875096B0BBAD}" dt="2022-02-17T14:12:54.473" v="8"/>
          <ac:spMkLst>
            <pc:docMk/>
            <pc:sldMk cId="1809816262" sldId="264"/>
            <ac:spMk id="22" creationId="{05A9F511-895A-9340-B66B-D99B9ADC5A1A}"/>
          </ac:spMkLst>
        </pc:spChg>
        <pc:graphicFrameChg chg="add del mod modGraphic">
          <ac:chgData name="Russell Robertson" userId="S::rrober72@uwo.ca::e2a1a8c5-f782-4d0b-b02c-e0970fc99339" providerId="AD" clId="Web-{A9B05425-6E52-4973-973A-875096B0BBAD}" dt="2022-02-17T14:18:47.305" v="290"/>
          <ac:graphicFrameMkLst>
            <pc:docMk/>
            <pc:sldMk cId="1809816262" sldId="264"/>
            <ac:graphicFrameMk id="7" creationId="{269EBC3E-D4A2-4543-A8CF-94A45CBC71D6}"/>
          </ac:graphicFrameMkLst>
        </pc:graphicFrameChg>
        <pc:graphicFrameChg chg="add mod modGraphic">
          <ac:chgData name="Russell Robertson" userId="S::rrober72@uwo.ca::e2a1a8c5-f782-4d0b-b02c-e0970fc99339" providerId="AD" clId="Web-{A9B05425-6E52-4973-973A-875096B0BBAD}" dt="2022-02-17T14:34:36.878" v="375"/>
          <ac:graphicFrameMkLst>
            <pc:docMk/>
            <pc:sldMk cId="1809816262" sldId="264"/>
            <ac:graphicFrameMk id="9" creationId="{3482CB99-A5B8-4930-A57E-94F2F5A88AA5}"/>
          </ac:graphicFrameMkLst>
        </pc:graphicFrameChg>
        <pc:picChg chg="add del mod">
          <ac:chgData name="Russell Robertson" userId="S::rrober72@uwo.ca::e2a1a8c5-f782-4d0b-b02c-e0970fc99339" providerId="AD" clId="Web-{A9B05425-6E52-4973-973A-875096B0BBAD}" dt="2022-02-17T14:12:48.801" v="5"/>
          <ac:picMkLst>
            <pc:docMk/>
            <pc:sldMk cId="1809816262" sldId="264"/>
            <ac:picMk id="26" creationId="{B1257871-DE8F-844E-850C-3E91F31B6D8D}"/>
          </ac:picMkLst>
        </pc:picChg>
      </pc:sldChg>
    </pc:docChg>
  </pc:docChgLst>
  <pc:docChgLst>
    <pc:chgData name="Samuel Reed" userId="S::sreed24@uwo.ca::731866cd-9a49-4f85-b0fb-04c2d0f5bb52" providerId="AD" clId="Web-{9056B0B1-234F-4A1B-A659-53FFD7701AFE}"/>
    <pc:docChg chg="addSld modSld">
      <pc:chgData name="Samuel Reed" userId="S::sreed24@uwo.ca::731866cd-9a49-4f85-b0fb-04c2d0f5bb52" providerId="AD" clId="Web-{9056B0B1-234F-4A1B-A659-53FFD7701AFE}" dt="2022-02-19T03:30:30.728" v="381" actId="1076"/>
      <pc:docMkLst>
        <pc:docMk/>
      </pc:docMkLst>
      <pc:sldChg chg="modSp">
        <pc:chgData name="Samuel Reed" userId="S::sreed24@uwo.ca::731866cd-9a49-4f85-b0fb-04c2d0f5bb52" providerId="AD" clId="Web-{9056B0B1-234F-4A1B-A659-53FFD7701AFE}" dt="2022-02-19T03:30:30.728" v="381" actId="1076"/>
        <pc:sldMkLst>
          <pc:docMk/>
          <pc:sldMk cId="3418798292" sldId="271"/>
        </pc:sldMkLst>
        <pc:spChg chg="mod">
          <ac:chgData name="Samuel Reed" userId="S::sreed24@uwo.ca::731866cd-9a49-4f85-b0fb-04c2d0f5bb52" providerId="AD" clId="Web-{9056B0B1-234F-4A1B-A659-53FFD7701AFE}" dt="2022-02-19T03:30:25.837" v="380" actId="1076"/>
          <ac:spMkLst>
            <pc:docMk/>
            <pc:sldMk cId="3418798292" sldId="271"/>
            <ac:spMk id="8" creationId="{1E819932-1B26-4494-8AE7-51DBE9C5DB05}"/>
          </ac:spMkLst>
        </pc:spChg>
        <pc:spChg chg="mod">
          <ac:chgData name="Samuel Reed" userId="S::sreed24@uwo.ca::731866cd-9a49-4f85-b0fb-04c2d0f5bb52" providerId="AD" clId="Web-{9056B0B1-234F-4A1B-A659-53FFD7701AFE}" dt="2022-02-19T03:30:30.728" v="381" actId="1076"/>
          <ac:spMkLst>
            <pc:docMk/>
            <pc:sldMk cId="3418798292" sldId="271"/>
            <ac:spMk id="10" creationId="{C3A59A24-E559-463E-B9C4-0F13E7398076}"/>
          </ac:spMkLst>
        </pc:spChg>
        <pc:spChg chg="mod">
          <ac:chgData name="Samuel Reed" userId="S::sreed24@uwo.ca::731866cd-9a49-4f85-b0fb-04c2d0f5bb52" providerId="AD" clId="Web-{9056B0B1-234F-4A1B-A659-53FFD7701AFE}" dt="2022-02-19T03:30:08.478" v="375" actId="1076"/>
          <ac:spMkLst>
            <pc:docMk/>
            <pc:sldMk cId="3418798292" sldId="271"/>
            <ac:spMk id="12" creationId="{FBA4C319-3493-4368-AFA2-DD597D488E1A}"/>
          </ac:spMkLst>
        </pc:spChg>
        <pc:spChg chg="mod">
          <ac:chgData name="Samuel Reed" userId="S::sreed24@uwo.ca::731866cd-9a49-4f85-b0fb-04c2d0f5bb52" providerId="AD" clId="Web-{9056B0B1-234F-4A1B-A659-53FFD7701AFE}" dt="2022-02-19T03:30:08.478" v="376" actId="1076"/>
          <ac:spMkLst>
            <pc:docMk/>
            <pc:sldMk cId="3418798292" sldId="271"/>
            <ac:spMk id="14" creationId="{BD688BCF-9A28-4C09-A2C3-EEC5582CE75B}"/>
          </ac:spMkLst>
        </pc:spChg>
      </pc:sldChg>
      <pc:sldChg chg="addSp modSp new">
        <pc:chgData name="Samuel Reed" userId="S::sreed24@uwo.ca::731866cd-9a49-4f85-b0fb-04c2d0f5bb52" providerId="AD" clId="Web-{9056B0B1-234F-4A1B-A659-53FFD7701AFE}" dt="2022-02-19T03:28:46.773" v="372" actId="1076"/>
        <pc:sldMkLst>
          <pc:docMk/>
          <pc:sldMk cId="3654105333" sldId="272"/>
        </pc:sldMkLst>
        <pc:spChg chg="mod">
          <ac:chgData name="Samuel Reed" userId="S::sreed24@uwo.ca::731866cd-9a49-4f85-b0fb-04c2d0f5bb52" providerId="AD" clId="Web-{9056B0B1-234F-4A1B-A659-53FFD7701AFE}" dt="2022-02-19T03:24:40.473" v="313" actId="20577"/>
          <ac:spMkLst>
            <pc:docMk/>
            <pc:sldMk cId="3654105333" sldId="272"/>
            <ac:spMk id="2" creationId="{8A61B19A-8F1A-414F-8E3E-A489D25364BF}"/>
          </ac:spMkLst>
        </pc:spChg>
        <pc:spChg chg="mod">
          <ac:chgData name="Samuel Reed" userId="S::sreed24@uwo.ca::731866cd-9a49-4f85-b0fb-04c2d0f5bb52" providerId="AD" clId="Web-{9056B0B1-234F-4A1B-A659-53FFD7701AFE}" dt="2022-02-19T03:24:48.083" v="314" actId="14100"/>
          <ac:spMkLst>
            <pc:docMk/>
            <pc:sldMk cId="3654105333" sldId="272"/>
            <ac:spMk id="3" creationId="{D021BDA2-0AB6-4539-BE6F-C70503F20226}"/>
          </ac:spMkLst>
        </pc:spChg>
        <pc:spChg chg="add mod">
          <ac:chgData name="Samuel Reed" userId="S::sreed24@uwo.ca::731866cd-9a49-4f85-b0fb-04c2d0f5bb52" providerId="AD" clId="Web-{9056B0B1-234F-4A1B-A659-53FFD7701AFE}" dt="2022-02-19T03:28:46.773" v="372" actId="1076"/>
          <ac:spMkLst>
            <pc:docMk/>
            <pc:sldMk cId="3654105333" sldId="272"/>
            <ac:spMk id="5" creationId="{1C4B3E96-F2E0-4B4B-B9F7-38DBDB284F65}"/>
          </ac:spMkLst>
        </pc:spChg>
        <pc:spChg chg="add mod">
          <ac:chgData name="Samuel Reed" userId="S::sreed24@uwo.ca::731866cd-9a49-4f85-b0fb-04c2d0f5bb52" providerId="AD" clId="Web-{9056B0B1-234F-4A1B-A659-53FFD7701AFE}" dt="2022-02-19T03:28:42.352" v="371" actId="1076"/>
          <ac:spMkLst>
            <pc:docMk/>
            <pc:sldMk cId="3654105333" sldId="272"/>
            <ac:spMk id="7" creationId="{74EFB3CE-E857-4D2D-9CBC-689A7650D3AE}"/>
          </ac:spMkLst>
        </pc:spChg>
        <pc:picChg chg="add mod">
          <ac:chgData name="Samuel Reed" userId="S::sreed24@uwo.ca::731866cd-9a49-4f85-b0fb-04c2d0f5bb52" providerId="AD" clId="Web-{9056B0B1-234F-4A1B-A659-53FFD7701AFE}" dt="2022-02-19T03:28:36.258" v="369" actId="14100"/>
          <ac:picMkLst>
            <pc:docMk/>
            <pc:sldMk cId="3654105333" sldId="272"/>
            <ac:picMk id="4" creationId="{16623BA2-6333-4A81-91EA-A576E0798ED3}"/>
          </ac:picMkLst>
        </pc:picChg>
        <pc:picChg chg="add mod">
          <ac:chgData name="Samuel Reed" userId="S::sreed24@uwo.ca::731866cd-9a49-4f85-b0fb-04c2d0f5bb52" providerId="AD" clId="Web-{9056B0B1-234F-4A1B-A659-53FFD7701AFE}" dt="2022-02-19T03:28:39.758" v="370" actId="14100"/>
          <ac:picMkLst>
            <pc:docMk/>
            <pc:sldMk cId="3654105333" sldId="272"/>
            <ac:picMk id="6" creationId="{18640B62-59DA-4CBA-BA2E-D155AF049642}"/>
          </ac:picMkLst>
        </pc:picChg>
      </pc:sldChg>
      <pc:sldChg chg="modSp new">
        <pc:chgData name="Samuel Reed" userId="S::sreed24@uwo.ca::731866cd-9a49-4f85-b0fb-04c2d0f5bb52" providerId="AD" clId="Web-{9056B0B1-234F-4A1B-A659-53FFD7701AFE}" dt="2022-02-19T03:19:52.126" v="248" actId="20577"/>
        <pc:sldMkLst>
          <pc:docMk/>
          <pc:sldMk cId="3520916917" sldId="273"/>
        </pc:sldMkLst>
        <pc:spChg chg="mod">
          <ac:chgData name="Samuel Reed" userId="S::sreed24@uwo.ca::731866cd-9a49-4f85-b0fb-04c2d0f5bb52" providerId="AD" clId="Web-{9056B0B1-234F-4A1B-A659-53FFD7701AFE}" dt="2022-02-19T03:09:38.039" v="27" actId="20577"/>
          <ac:spMkLst>
            <pc:docMk/>
            <pc:sldMk cId="3520916917" sldId="273"/>
            <ac:spMk id="2" creationId="{34B4A380-F49A-4C10-93FF-6AFF6996BE07}"/>
          </ac:spMkLst>
        </pc:spChg>
        <pc:spChg chg="mod">
          <ac:chgData name="Samuel Reed" userId="S::sreed24@uwo.ca::731866cd-9a49-4f85-b0fb-04c2d0f5bb52" providerId="AD" clId="Web-{9056B0B1-234F-4A1B-A659-53FFD7701AFE}" dt="2022-02-19T03:19:52.126" v="248" actId="20577"/>
          <ac:spMkLst>
            <pc:docMk/>
            <pc:sldMk cId="3520916917" sldId="273"/>
            <ac:spMk id="3" creationId="{E7741F29-A92E-40D5-9EE2-430664CAD10C}"/>
          </ac:spMkLst>
        </pc:spChg>
      </pc:sldChg>
    </pc:docChg>
  </pc:docChgLst>
  <pc:docChgLst>
    <pc:chgData name="Melissa Fruci" userId="S::mfruci2@uwo.ca::0329aab6-bace-4468-a91d-a0269caa1552" providerId="AD" clId="Web-{7B995541-98B2-4569-A518-7589D4B557C9}"/>
    <pc:docChg chg="modSld">
      <pc:chgData name="Melissa Fruci" userId="S::mfruci2@uwo.ca::0329aab6-bace-4468-a91d-a0269caa1552" providerId="AD" clId="Web-{7B995541-98B2-4569-A518-7589D4B557C9}" dt="2022-02-17T14:12:17.535" v="3" actId="1076"/>
      <pc:docMkLst>
        <pc:docMk/>
      </pc:docMkLst>
      <pc:sldChg chg="addSp delSp modSp">
        <pc:chgData name="Melissa Fruci" userId="S::mfruci2@uwo.ca::0329aab6-bace-4468-a91d-a0269caa1552" providerId="AD" clId="Web-{7B995541-98B2-4569-A518-7589D4B557C9}" dt="2022-02-17T14:12:17.535" v="3" actId="1076"/>
        <pc:sldMkLst>
          <pc:docMk/>
          <pc:sldMk cId="800142180" sldId="265"/>
        </pc:sldMkLst>
        <pc:spChg chg="add del mod">
          <ac:chgData name="Melissa Fruci" userId="S::mfruci2@uwo.ca::0329aab6-bace-4468-a91d-a0269caa1552" providerId="AD" clId="Web-{7B995541-98B2-4569-A518-7589D4B557C9}" dt="2022-02-17T14:11:59.410" v="1"/>
          <ac:spMkLst>
            <pc:docMk/>
            <pc:sldMk cId="800142180" sldId="265"/>
            <ac:spMk id="4" creationId="{848B9C35-F344-4E8E-A23D-9D2BBB2A583E}"/>
          </ac:spMkLst>
        </pc:spChg>
        <pc:picChg chg="del">
          <ac:chgData name="Melissa Fruci" userId="S::mfruci2@uwo.ca::0329aab6-bace-4468-a91d-a0269caa1552" providerId="AD" clId="Web-{7B995541-98B2-4569-A518-7589D4B557C9}" dt="2022-02-17T14:11:55.222" v="0"/>
          <ac:picMkLst>
            <pc:docMk/>
            <pc:sldMk cId="800142180" sldId="265"/>
            <ac:picMk id="5" creationId="{80272986-0776-284D-B834-A710E534509A}"/>
          </ac:picMkLst>
        </pc:picChg>
        <pc:picChg chg="add mod ord">
          <ac:chgData name="Melissa Fruci" userId="S::mfruci2@uwo.ca::0329aab6-bace-4468-a91d-a0269caa1552" providerId="AD" clId="Web-{7B995541-98B2-4569-A518-7589D4B557C9}" dt="2022-02-17T14:12:17.535" v="3" actId="1076"/>
          <ac:picMkLst>
            <pc:docMk/>
            <pc:sldMk cId="800142180" sldId="265"/>
            <ac:picMk id="6" creationId="{59B67F71-5623-4628-B464-21AC2A547E22}"/>
          </ac:picMkLst>
        </pc:picChg>
      </pc:sldChg>
    </pc:docChg>
  </pc:docChgLst>
  <pc:docChgLst>
    <pc:chgData name="Russell Robertson" userId="S::rrober72@uwo.ca::e2a1a8c5-f782-4d0b-b02c-e0970fc99339" providerId="AD" clId="Web-{4451249A-8E81-4737-B3A8-8435C50C51F7}"/>
    <pc:docChg chg="modSld">
      <pc:chgData name="Russell Robertson" userId="S::rrober72@uwo.ca::e2a1a8c5-f782-4d0b-b02c-e0970fc99339" providerId="AD" clId="Web-{4451249A-8E81-4737-B3A8-8435C50C51F7}" dt="2022-02-17T15:00:38.772" v="417"/>
      <pc:docMkLst>
        <pc:docMk/>
      </pc:docMkLst>
      <pc:sldChg chg="modSp">
        <pc:chgData name="Russell Robertson" userId="S::rrober72@uwo.ca::e2a1a8c5-f782-4d0b-b02c-e0970fc99339" providerId="AD" clId="Web-{4451249A-8E81-4737-B3A8-8435C50C51F7}" dt="2022-02-17T15:00:38.772" v="417"/>
        <pc:sldMkLst>
          <pc:docMk/>
          <pc:sldMk cId="1809816262" sldId="264"/>
        </pc:sldMkLst>
        <pc:graphicFrameChg chg="mod modGraphic">
          <ac:chgData name="Russell Robertson" userId="S::rrober72@uwo.ca::e2a1a8c5-f782-4d0b-b02c-e0970fc99339" providerId="AD" clId="Web-{4451249A-8E81-4737-B3A8-8435C50C51F7}" dt="2022-02-17T15:00:38.772" v="417"/>
          <ac:graphicFrameMkLst>
            <pc:docMk/>
            <pc:sldMk cId="1809816262" sldId="264"/>
            <ac:graphicFrameMk id="9" creationId="{3482CB99-A5B8-4930-A57E-94F2F5A88AA5}"/>
          </ac:graphicFrameMkLst>
        </pc:graphicFrameChg>
      </pc:sldChg>
    </pc:docChg>
  </pc:docChgLst>
  <pc:docChgLst>
    <pc:chgData name="Safwat Ramadan" userId="0ea027dc-ec4c-4045-bbff-f7487a61c294" providerId="ADAL" clId="{ED78F4A8-6079-408E-8ED3-0468183A3B3E}"/>
    <pc:docChg chg="">
      <pc:chgData name="Safwat Ramadan" userId="0ea027dc-ec4c-4045-bbff-f7487a61c294" providerId="ADAL" clId="{ED78F4A8-6079-408E-8ED3-0468183A3B3E}" dt="2022-02-28T03:53:39.398" v="11"/>
      <pc:docMkLst>
        <pc:docMk/>
      </pc:docMkLst>
      <pc:sldChg chg="addCm">
        <pc:chgData name="Safwat Ramadan" userId="0ea027dc-ec4c-4045-bbff-f7487a61c294" providerId="ADAL" clId="{ED78F4A8-6079-408E-8ED3-0468183A3B3E}" dt="2022-02-28T03:47:23.445" v="7"/>
        <pc:sldMkLst>
          <pc:docMk/>
          <pc:sldMk cId="2677783482" sldId="262"/>
        </pc:sldMkLst>
      </pc:sldChg>
      <pc:sldChg chg="addCm">
        <pc:chgData name="Safwat Ramadan" userId="0ea027dc-ec4c-4045-bbff-f7487a61c294" providerId="ADAL" clId="{ED78F4A8-6079-408E-8ED3-0468183A3B3E}" dt="2022-02-28T03:53:39.398" v="11"/>
        <pc:sldMkLst>
          <pc:docMk/>
          <pc:sldMk cId="800142180" sldId="265"/>
        </pc:sldMkLst>
      </pc:sldChg>
      <pc:sldChg chg="addCm">
        <pc:chgData name="Safwat Ramadan" userId="0ea027dc-ec4c-4045-bbff-f7487a61c294" providerId="ADAL" clId="{ED78F4A8-6079-408E-8ED3-0468183A3B3E}" dt="2022-02-28T03:45:11.999" v="6"/>
        <pc:sldMkLst>
          <pc:docMk/>
          <pc:sldMk cId="3102362032" sldId="266"/>
        </pc:sldMkLst>
      </pc:sldChg>
      <pc:sldChg chg="addCm">
        <pc:chgData name="Safwat Ramadan" userId="0ea027dc-ec4c-4045-bbff-f7487a61c294" providerId="ADAL" clId="{ED78F4A8-6079-408E-8ED3-0468183A3B3E}" dt="2022-02-28T03:39:28.832" v="0"/>
        <pc:sldMkLst>
          <pc:docMk/>
          <pc:sldMk cId="1762775652" sldId="267"/>
        </pc:sldMkLst>
      </pc:sldChg>
      <pc:sldChg chg="addCm">
        <pc:chgData name="Safwat Ramadan" userId="0ea027dc-ec4c-4045-bbff-f7487a61c294" providerId="ADAL" clId="{ED78F4A8-6079-408E-8ED3-0468183A3B3E}" dt="2022-02-28T03:42:57.275" v="3"/>
        <pc:sldMkLst>
          <pc:docMk/>
          <pc:sldMk cId="1413078742" sldId="268"/>
        </pc:sldMkLst>
      </pc:sldChg>
      <pc:sldChg chg="addCm">
        <pc:chgData name="Safwat Ramadan" userId="0ea027dc-ec4c-4045-bbff-f7487a61c294" providerId="ADAL" clId="{ED78F4A8-6079-408E-8ED3-0468183A3B3E}" dt="2022-02-28T03:48:14.440" v="8"/>
        <pc:sldMkLst>
          <pc:docMk/>
          <pc:sldMk cId="2321212324" sldId="269"/>
        </pc:sldMkLst>
      </pc:sldChg>
      <pc:sldChg chg="addCm">
        <pc:chgData name="Safwat Ramadan" userId="0ea027dc-ec4c-4045-bbff-f7487a61c294" providerId="ADAL" clId="{ED78F4A8-6079-408E-8ED3-0468183A3B3E}" dt="2022-02-28T03:50:49.566" v="9"/>
        <pc:sldMkLst>
          <pc:docMk/>
          <pc:sldMk cId="3654105333" sldId="272"/>
        </pc:sldMkLst>
      </pc:sldChg>
      <pc:sldChg chg="addCm">
        <pc:chgData name="Safwat Ramadan" userId="0ea027dc-ec4c-4045-bbff-f7487a61c294" providerId="ADAL" clId="{ED78F4A8-6079-408E-8ED3-0468183A3B3E}" dt="2022-02-28T03:51:51.606" v="10"/>
        <pc:sldMkLst>
          <pc:docMk/>
          <pc:sldMk cId="3520916917" sldId="273"/>
        </pc:sldMkLst>
      </pc:sldChg>
    </pc:docChg>
  </pc:docChgLst>
  <pc:docChgLst>
    <pc:chgData name="Samuel Reed" userId="S::sreed24@uwo.ca::731866cd-9a49-4f85-b0fb-04c2d0f5bb52" providerId="AD" clId="Web-{E56A79D3-D4BE-4A63-8EB2-111B34B365E5}"/>
    <pc:docChg chg="modSld">
      <pc:chgData name="Samuel Reed" userId="S::sreed24@uwo.ca::731866cd-9a49-4f85-b0fb-04c2d0f5bb52" providerId="AD" clId="Web-{E56A79D3-D4BE-4A63-8EB2-111B34B365E5}" dt="2022-02-17T14:06:40.122" v="88" actId="20577"/>
      <pc:docMkLst>
        <pc:docMk/>
      </pc:docMkLst>
      <pc:sldChg chg="modSp">
        <pc:chgData name="Samuel Reed" userId="S::sreed24@uwo.ca::731866cd-9a49-4f85-b0fb-04c2d0f5bb52" providerId="AD" clId="Web-{E56A79D3-D4BE-4A63-8EB2-111B34B365E5}" dt="2022-02-17T14:06:40.122" v="88" actId="20577"/>
        <pc:sldMkLst>
          <pc:docMk/>
          <pc:sldMk cId="3305155801" sldId="256"/>
        </pc:sldMkLst>
        <pc:spChg chg="mod">
          <ac:chgData name="Samuel Reed" userId="S::sreed24@uwo.ca::731866cd-9a49-4f85-b0fb-04c2d0f5bb52" providerId="AD" clId="Web-{E56A79D3-D4BE-4A63-8EB2-111B34B365E5}" dt="2022-02-17T14:06:40.122" v="88" actId="20577"/>
          <ac:spMkLst>
            <pc:docMk/>
            <pc:sldMk cId="3305155801" sldId="256"/>
            <ac:spMk id="3" creationId="{C9617281-0974-4A81-A9CD-2A8DB8125157}"/>
          </ac:spMkLst>
        </pc:spChg>
      </pc:sldChg>
    </pc:docChg>
  </pc:docChgLst>
  <pc:docChgLst>
    <pc:chgData name="Samuel Reed" userId="S::sreed24@uwo.ca::731866cd-9a49-4f85-b0fb-04c2d0f5bb52" providerId="AD" clId="Web-{FB479F5B-27F7-4077-8368-5B45DF9297C6}"/>
    <pc:docChg chg="modSld">
      <pc:chgData name="Samuel Reed" userId="S::sreed24@uwo.ca::731866cd-9a49-4f85-b0fb-04c2d0f5bb52" providerId="AD" clId="Web-{FB479F5B-27F7-4077-8368-5B45DF9297C6}" dt="2022-02-19T04:00:47.473" v="768" actId="20577"/>
      <pc:docMkLst>
        <pc:docMk/>
      </pc:docMkLst>
      <pc:sldChg chg="modSp">
        <pc:chgData name="Samuel Reed" userId="S::sreed24@uwo.ca::731866cd-9a49-4f85-b0fb-04c2d0f5bb52" providerId="AD" clId="Web-{FB479F5B-27F7-4077-8368-5B45DF9297C6}" dt="2022-02-19T03:59:19.378" v="753" actId="20577"/>
        <pc:sldMkLst>
          <pc:docMk/>
          <pc:sldMk cId="3102362032" sldId="266"/>
        </pc:sldMkLst>
        <pc:spChg chg="mod">
          <ac:chgData name="Samuel Reed" userId="S::sreed24@uwo.ca::731866cd-9a49-4f85-b0fb-04c2d0f5bb52" providerId="AD" clId="Web-{FB479F5B-27F7-4077-8368-5B45DF9297C6}" dt="2022-02-19T03:57:42.861" v="683" actId="1076"/>
          <ac:spMkLst>
            <pc:docMk/>
            <pc:sldMk cId="3102362032" sldId="266"/>
            <ac:spMk id="2" creationId="{6EE6436E-1D7B-4C52-B445-CF01729658D7}"/>
          </ac:spMkLst>
        </pc:spChg>
        <pc:spChg chg="mod">
          <ac:chgData name="Samuel Reed" userId="S::sreed24@uwo.ca::731866cd-9a49-4f85-b0fb-04c2d0f5bb52" providerId="AD" clId="Web-{FB479F5B-27F7-4077-8368-5B45DF9297C6}" dt="2022-02-19T03:59:19.378" v="753" actId="20577"/>
          <ac:spMkLst>
            <pc:docMk/>
            <pc:sldMk cId="3102362032" sldId="266"/>
            <ac:spMk id="10" creationId="{1EB2AE7D-12C6-482E-99A7-0127E61C935F}"/>
          </ac:spMkLst>
        </pc:spChg>
      </pc:sldChg>
      <pc:sldChg chg="modSp">
        <pc:chgData name="Samuel Reed" userId="S::sreed24@uwo.ca::731866cd-9a49-4f85-b0fb-04c2d0f5bb52" providerId="AD" clId="Web-{FB479F5B-27F7-4077-8368-5B45DF9297C6}" dt="2022-02-19T04:00:47.473" v="768" actId="20577"/>
        <pc:sldMkLst>
          <pc:docMk/>
          <pc:sldMk cId="1762775652" sldId="267"/>
        </pc:sldMkLst>
        <pc:spChg chg="mod">
          <ac:chgData name="Samuel Reed" userId="S::sreed24@uwo.ca::731866cd-9a49-4f85-b0fb-04c2d0f5bb52" providerId="AD" clId="Web-{FB479F5B-27F7-4077-8368-5B45DF9297C6}" dt="2022-02-19T04:00:47.473" v="768" actId="20577"/>
          <ac:spMkLst>
            <pc:docMk/>
            <pc:sldMk cId="1762775652" sldId="267"/>
            <ac:spMk id="3" creationId="{DF0E6D67-8DA5-4E0B-8B25-396FEA52D8A6}"/>
          </ac:spMkLst>
        </pc:spChg>
      </pc:sldChg>
      <pc:sldChg chg="addSp delSp modSp">
        <pc:chgData name="Samuel Reed" userId="S::sreed24@uwo.ca::731866cd-9a49-4f85-b0fb-04c2d0f5bb52" providerId="AD" clId="Web-{FB479F5B-27F7-4077-8368-5B45DF9297C6}" dt="2022-02-19T04:00:06.566" v="758" actId="20577"/>
        <pc:sldMkLst>
          <pc:docMk/>
          <pc:sldMk cId="3418798292" sldId="271"/>
        </pc:sldMkLst>
        <pc:spChg chg="ord">
          <ac:chgData name="Samuel Reed" userId="S::sreed24@uwo.ca::731866cd-9a49-4f85-b0fb-04c2d0f5bb52" providerId="AD" clId="Web-{FB479F5B-27F7-4077-8368-5B45DF9297C6}" dt="2022-02-19T03:40:14.771" v="285"/>
          <ac:spMkLst>
            <pc:docMk/>
            <pc:sldMk cId="3418798292" sldId="271"/>
            <ac:spMk id="2" creationId="{6EE6436E-1D7B-4C52-B445-CF01729658D7}"/>
          </ac:spMkLst>
        </pc:spChg>
        <pc:spChg chg="mod ord">
          <ac:chgData name="Samuel Reed" userId="S::sreed24@uwo.ca::731866cd-9a49-4f85-b0fb-04c2d0f5bb52" providerId="AD" clId="Web-{FB479F5B-27F7-4077-8368-5B45DF9297C6}" dt="2022-02-19T04:00:06.566" v="758" actId="20577"/>
          <ac:spMkLst>
            <pc:docMk/>
            <pc:sldMk cId="3418798292" sldId="271"/>
            <ac:spMk id="3" creationId="{5F4ACE3C-2924-4204-A754-6077B7608799}"/>
          </ac:spMkLst>
        </pc:spChg>
        <pc:spChg chg="add mod">
          <ac:chgData name="Samuel Reed" userId="S::sreed24@uwo.ca::731866cd-9a49-4f85-b0fb-04c2d0f5bb52" providerId="AD" clId="Web-{FB479F5B-27F7-4077-8368-5B45DF9297C6}" dt="2022-02-19T03:37:04.738" v="214" actId="20577"/>
          <ac:spMkLst>
            <pc:docMk/>
            <pc:sldMk cId="3418798292" sldId="271"/>
            <ac:spMk id="4" creationId="{5D0D86CA-C345-4FE8-8378-87AC087221A0}"/>
          </ac:spMkLst>
        </pc:spChg>
        <pc:spChg chg="add mod">
          <ac:chgData name="Samuel Reed" userId="S::sreed24@uwo.ca::731866cd-9a49-4f85-b0fb-04c2d0f5bb52" providerId="AD" clId="Web-{FB479F5B-27F7-4077-8368-5B45DF9297C6}" dt="2022-02-19T03:37:48.285" v="245" actId="1076"/>
          <ac:spMkLst>
            <pc:docMk/>
            <pc:sldMk cId="3418798292" sldId="271"/>
            <ac:spMk id="6" creationId="{7F10C7EE-674C-4150-BCC0-5A1157B70C8F}"/>
          </ac:spMkLst>
        </pc:spChg>
        <pc:spChg chg="add mod">
          <ac:chgData name="Samuel Reed" userId="S::sreed24@uwo.ca::731866cd-9a49-4f85-b0fb-04c2d0f5bb52" providerId="AD" clId="Web-{FB479F5B-27F7-4077-8368-5B45DF9297C6}" dt="2022-02-19T03:43:20.930" v="358" actId="20577"/>
          <ac:spMkLst>
            <pc:docMk/>
            <pc:sldMk cId="3418798292" sldId="271"/>
            <ac:spMk id="9" creationId="{3ECDC9F1-6646-44C5-AFAE-6A564D235D0D}"/>
          </ac:spMkLst>
        </pc:spChg>
        <pc:spChg chg="ord">
          <ac:chgData name="Samuel Reed" userId="S::sreed24@uwo.ca::731866cd-9a49-4f85-b0fb-04c2d0f5bb52" providerId="AD" clId="Web-{FB479F5B-27F7-4077-8368-5B45DF9297C6}" dt="2022-02-19T03:40:19.928" v="287"/>
          <ac:spMkLst>
            <pc:docMk/>
            <pc:sldMk cId="3418798292" sldId="271"/>
            <ac:spMk id="11" creationId="{5E39A796-BE83-48B1-B33F-35C4A32AAB57}"/>
          </ac:spMkLst>
        </pc:spChg>
        <pc:spChg chg="add mod">
          <ac:chgData name="Samuel Reed" userId="S::sreed24@uwo.ca::731866cd-9a49-4f85-b0fb-04c2d0f5bb52" providerId="AD" clId="Web-{FB479F5B-27F7-4077-8368-5B45DF9297C6}" dt="2022-02-19T03:37:09.332" v="224" actId="20577"/>
          <ac:spMkLst>
            <pc:docMk/>
            <pc:sldMk cId="3418798292" sldId="271"/>
            <ac:spMk id="16" creationId="{37A708A6-25AA-437C-BE25-4FA3C8DCA005}"/>
          </ac:spMkLst>
        </pc:spChg>
        <pc:spChg chg="add mod">
          <ac:chgData name="Samuel Reed" userId="S::sreed24@uwo.ca::731866cd-9a49-4f85-b0fb-04c2d0f5bb52" providerId="AD" clId="Web-{FB479F5B-27F7-4077-8368-5B45DF9297C6}" dt="2022-02-19T03:42:58.148" v="354" actId="14100"/>
          <ac:spMkLst>
            <pc:docMk/>
            <pc:sldMk cId="3418798292" sldId="271"/>
            <ac:spMk id="17" creationId="{29E4B0EF-9410-491F-906C-B23A3C59D5F6}"/>
          </ac:spMkLst>
        </pc:spChg>
        <pc:spChg chg="add del">
          <ac:chgData name="Samuel Reed" userId="S::sreed24@uwo.ca::731866cd-9a49-4f85-b0fb-04c2d0f5bb52" providerId="AD" clId="Web-{FB479F5B-27F7-4077-8368-5B45DF9297C6}" dt="2022-02-19T03:38:47.989" v="265"/>
          <ac:spMkLst>
            <pc:docMk/>
            <pc:sldMk cId="3418798292" sldId="271"/>
            <ac:spMk id="18" creationId="{EBDA5387-0DD0-4A79-8ABD-03B329FCC581}"/>
          </ac:spMkLst>
        </pc:spChg>
        <pc:spChg chg="add del">
          <ac:chgData name="Samuel Reed" userId="S::sreed24@uwo.ca::731866cd-9a49-4f85-b0fb-04c2d0f5bb52" providerId="AD" clId="Web-{FB479F5B-27F7-4077-8368-5B45DF9297C6}" dt="2022-02-19T03:38:47.645" v="264"/>
          <ac:spMkLst>
            <pc:docMk/>
            <pc:sldMk cId="3418798292" sldId="271"/>
            <ac:spMk id="19" creationId="{6AEC4E48-2357-4787-9C16-DF40B173BDF0}"/>
          </ac:spMkLst>
        </pc:spChg>
        <pc:spChg chg="add mod">
          <ac:chgData name="Samuel Reed" userId="S::sreed24@uwo.ca::731866cd-9a49-4f85-b0fb-04c2d0f5bb52" providerId="AD" clId="Web-{FB479F5B-27F7-4077-8368-5B45DF9297C6}" dt="2022-02-19T03:38:42.395" v="261" actId="20577"/>
          <ac:spMkLst>
            <pc:docMk/>
            <pc:sldMk cId="3418798292" sldId="271"/>
            <ac:spMk id="20" creationId="{0DAEB789-21ED-4D6A-994F-B9581E4B7654}"/>
          </ac:spMkLst>
        </pc:spChg>
        <pc:spChg chg="add mod">
          <ac:chgData name="Samuel Reed" userId="S::sreed24@uwo.ca::731866cd-9a49-4f85-b0fb-04c2d0f5bb52" providerId="AD" clId="Web-{FB479F5B-27F7-4077-8368-5B45DF9297C6}" dt="2022-02-19T03:39:24.271" v="274" actId="14100"/>
          <ac:spMkLst>
            <pc:docMk/>
            <pc:sldMk cId="3418798292" sldId="271"/>
            <ac:spMk id="21" creationId="{3376D29E-7C83-49D4-9E64-3EC013C6B707}"/>
          </ac:spMkLst>
        </pc:spChg>
        <pc:spChg chg="add mod ord">
          <ac:chgData name="Samuel Reed" userId="S::sreed24@uwo.ca::731866cd-9a49-4f85-b0fb-04c2d0f5bb52" providerId="AD" clId="Web-{FB479F5B-27F7-4077-8368-5B45DF9297C6}" dt="2022-02-19T03:42:04.601" v="314" actId="1076"/>
          <ac:spMkLst>
            <pc:docMk/>
            <pc:sldMk cId="3418798292" sldId="271"/>
            <ac:spMk id="22" creationId="{6E759010-4012-4414-BA6C-519309ACF6CA}"/>
          </ac:spMkLst>
        </pc:spChg>
        <pc:spChg chg="add del mod">
          <ac:chgData name="Samuel Reed" userId="S::sreed24@uwo.ca::731866cd-9a49-4f85-b0fb-04c2d0f5bb52" providerId="AD" clId="Web-{FB479F5B-27F7-4077-8368-5B45DF9297C6}" dt="2022-02-19T03:41:11.897" v="306" actId="688"/>
          <ac:spMkLst>
            <pc:docMk/>
            <pc:sldMk cId="3418798292" sldId="271"/>
            <ac:spMk id="23" creationId="{5DEDFA8D-0D3C-4842-8F02-A646C5F65EA9}"/>
          </ac:spMkLst>
        </pc:spChg>
        <pc:spChg chg="add del">
          <ac:chgData name="Samuel Reed" userId="S::sreed24@uwo.ca::731866cd-9a49-4f85-b0fb-04c2d0f5bb52" providerId="AD" clId="Web-{FB479F5B-27F7-4077-8368-5B45DF9297C6}" dt="2022-02-19T03:40:51.709" v="298"/>
          <ac:spMkLst>
            <pc:docMk/>
            <pc:sldMk cId="3418798292" sldId="271"/>
            <ac:spMk id="24" creationId="{0D7D4803-B833-4063-B838-80DD7269E842}"/>
          </ac:spMkLst>
        </pc:spChg>
        <pc:spChg chg="add mod">
          <ac:chgData name="Samuel Reed" userId="S::sreed24@uwo.ca::731866cd-9a49-4f85-b0fb-04c2d0f5bb52" providerId="AD" clId="Web-{FB479F5B-27F7-4077-8368-5B45DF9297C6}" dt="2022-02-19T03:40:47.256" v="297" actId="14100"/>
          <ac:spMkLst>
            <pc:docMk/>
            <pc:sldMk cId="3418798292" sldId="271"/>
            <ac:spMk id="25" creationId="{2271BC48-1C61-4692-A506-ABE029B6C5AF}"/>
          </ac:spMkLst>
        </pc:spChg>
        <pc:spChg chg="add mod">
          <ac:chgData name="Samuel Reed" userId="S::sreed24@uwo.ca::731866cd-9a49-4f85-b0fb-04c2d0f5bb52" providerId="AD" clId="Web-{FB479F5B-27F7-4077-8368-5B45DF9297C6}" dt="2022-02-19T03:41:56.694" v="313" actId="14100"/>
          <ac:spMkLst>
            <pc:docMk/>
            <pc:sldMk cId="3418798292" sldId="271"/>
            <ac:spMk id="26" creationId="{30201362-24D9-4D8B-A76A-941A2D8AF921}"/>
          </ac:spMkLst>
        </pc:spChg>
        <pc:picChg chg="add mod ord">
          <ac:chgData name="Samuel Reed" userId="S::sreed24@uwo.ca::731866cd-9a49-4f85-b0fb-04c2d0f5bb52" providerId="AD" clId="Web-{FB479F5B-27F7-4077-8368-5B45DF9297C6}" dt="2022-02-19T03:40:30.209" v="289"/>
          <ac:picMkLst>
            <pc:docMk/>
            <pc:sldMk cId="3418798292" sldId="271"/>
            <ac:picMk id="7" creationId="{6D107797-88A6-4C95-A91D-DA57E71C7CD1}"/>
          </ac:picMkLst>
        </pc:picChg>
      </pc:sldChg>
      <pc:sldChg chg="addSp modSp">
        <pc:chgData name="Samuel Reed" userId="S::sreed24@uwo.ca::731866cd-9a49-4f85-b0fb-04c2d0f5bb52" providerId="AD" clId="Web-{FB479F5B-27F7-4077-8368-5B45DF9297C6}" dt="2022-02-19T03:35:15.440" v="191" actId="20577"/>
        <pc:sldMkLst>
          <pc:docMk/>
          <pc:sldMk cId="3654105333" sldId="272"/>
        </pc:sldMkLst>
        <pc:spChg chg="mod">
          <ac:chgData name="Samuel Reed" userId="S::sreed24@uwo.ca::731866cd-9a49-4f85-b0fb-04c2d0f5bb52" providerId="AD" clId="Web-{FB479F5B-27F7-4077-8368-5B45DF9297C6}" dt="2022-02-19T03:32:46.907" v="16" actId="20577"/>
          <ac:spMkLst>
            <pc:docMk/>
            <pc:sldMk cId="3654105333" sldId="272"/>
            <ac:spMk id="3" creationId="{D021BDA2-0AB6-4539-BE6F-C70503F20226}"/>
          </ac:spMkLst>
        </pc:spChg>
        <pc:spChg chg="add mod">
          <ac:chgData name="Samuel Reed" userId="S::sreed24@uwo.ca::731866cd-9a49-4f85-b0fb-04c2d0f5bb52" providerId="AD" clId="Web-{FB479F5B-27F7-4077-8368-5B45DF9297C6}" dt="2022-02-19T03:35:15.440" v="191" actId="20577"/>
          <ac:spMkLst>
            <pc:docMk/>
            <pc:sldMk cId="3654105333" sldId="272"/>
            <ac:spMk id="9" creationId="{42AAFAF7-B733-4EED-93F6-A4837370856A}"/>
          </ac:spMkLst>
        </pc:spChg>
        <pc:picChg chg="add mod">
          <ac:chgData name="Samuel Reed" userId="S::sreed24@uwo.ca::731866cd-9a49-4f85-b0fb-04c2d0f5bb52" providerId="AD" clId="Web-{FB479F5B-27F7-4077-8368-5B45DF9297C6}" dt="2022-02-19T03:32:33.438" v="4" actId="14100"/>
          <ac:picMkLst>
            <pc:docMk/>
            <pc:sldMk cId="3654105333" sldId="272"/>
            <ac:picMk id="8" creationId="{0CA21609-4CA8-4B79-BE63-0A69314C9970}"/>
          </ac:picMkLst>
        </pc:picChg>
      </pc:sldChg>
      <pc:sldChg chg="addSp modSp">
        <pc:chgData name="Samuel Reed" userId="S::sreed24@uwo.ca::731866cd-9a49-4f85-b0fb-04c2d0f5bb52" providerId="AD" clId="Web-{FB479F5B-27F7-4077-8368-5B45DF9297C6}" dt="2022-02-19T04:00:32.394" v="767" actId="20577"/>
        <pc:sldMkLst>
          <pc:docMk/>
          <pc:sldMk cId="3520916917" sldId="273"/>
        </pc:sldMkLst>
        <pc:spChg chg="mod">
          <ac:chgData name="Samuel Reed" userId="S::sreed24@uwo.ca::731866cd-9a49-4f85-b0fb-04c2d0f5bb52" providerId="AD" clId="Web-{FB479F5B-27F7-4077-8368-5B45DF9297C6}" dt="2022-02-19T04:00:32.394" v="767" actId="20577"/>
          <ac:spMkLst>
            <pc:docMk/>
            <pc:sldMk cId="3520916917" sldId="273"/>
            <ac:spMk id="3" creationId="{E7741F29-A92E-40D5-9EE2-430664CAD10C}"/>
          </ac:spMkLst>
        </pc:spChg>
        <pc:spChg chg="add mod">
          <ac:chgData name="Samuel Reed" userId="S::sreed24@uwo.ca::731866cd-9a49-4f85-b0fb-04c2d0f5bb52" providerId="AD" clId="Web-{FB479F5B-27F7-4077-8368-5B45DF9297C6}" dt="2022-02-19T04:00:19.894" v="761" actId="1076"/>
          <ac:spMkLst>
            <pc:docMk/>
            <pc:sldMk cId="3520916917" sldId="273"/>
            <ac:spMk id="6" creationId="{08D5C671-FAAD-4046-B0C1-BAC91AB0F2BF}"/>
          </ac:spMkLst>
        </pc:spChg>
        <pc:spChg chg="add mod">
          <ac:chgData name="Samuel Reed" userId="S::sreed24@uwo.ca::731866cd-9a49-4f85-b0fb-04c2d0f5bb52" providerId="AD" clId="Web-{FB479F5B-27F7-4077-8368-5B45DF9297C6}" dt="2022-02-19T04:00:19.894" v="762" actId="1076"/>
          <ac:spMkLst>
            <pc:docMk/>
            <pc:sldMk cId="3520916917" sldId="273"/>
            <ac:spMk id="7" creationId="{691EF6C8-985A-4F06-A328-4D8A9D3C9202}"/>
          </ac:spMkLst>
        </pc:spChg>
        <pc:spChg chg="add mod">
          <ac:chgData name="Samuel Reed" userId="S::sreed24@uwo.ca::731866cd-9a49-4f85-b0fb-04c2d0f5bb52" providerId="AD" clId="Web-{FB479F5B-27F7-4077-8368-5B45DF9297C6}" dt="2022-02-19T04:00:25.285" v="764" actId="1076"/>
          <ac:spMkLst>
            <pc:docMk/>
            <pc:sldMk cId="3520916917" sldId="273"/>
            <ac:spMk id="8" creationId="{508610D5-B674-47A5-9D70-AE10960AC0E3}"/>
          </ac:spMkLst>
        </pc:spChg>
        <pc:spChg chg="add mod">
          <ac:chgData name="Samuel Reed" userId="S::sreed24@uwo.ca::731866cd-9a49-4f85-b0fb-04c2d0f5bb52" providerId="AD" clId="Web-{FB479F5B-27F7-4077-8368-5B45DF9297C6}" dt="2022-02-19T04:00:19.910" v="763" actId="1076"/>
          <ac:spMkLst>
            <pc:docMk/>
            <pc:sldMk cId="3520916917" sldId="273"/>
            <ac:spMk id="9" creationId="{5CC0367E-9734-4CFD-AD00-20B579E82199}"/>
          </ac:spMkLst>
        </pc:spChg>
        <pc:picChg chg="add mod modCrop">
          <ac:chgData name="Samuel Reed" userId="S::sreed24@uwo.ca::731866cd-9a49-4f85-b0fb-04c2d0f5bb52" providerId="AD" clId="Web-{FB479F5B-27F7-4077-8368-5B45DF9297C6}" dt="2022-02-19T04:00:19.863" v="759" actId="1076"/>
          <ac:picMkLst>
            <pc:docMk/>
            <pc:sldMk cId="3520916917" sldId="273"/>
            <ac:picMk id="4" creationId="{E2E98606-AEAD-4031-9505-277F6D58F10F}"/>
          </ac:picMkLst>
        </pc:picChg>
        <pc:picChg chg="add mod">
          <ac:chgData name="Samuel Reed" userId="S::sreed24@uwo.ca::731866cd-9a49-4f85-b0fb-04c2d0f5bb52" providerId="AD" clId="Web-{FB479F5B-27F7-4077-8368-5B45DF9297C6}" dt="2022-02-19T04:00:19.879" v="760" actId="1076"/>
          <ac:picMkLst>
            <pc:docMk/>
            <pc:sldMk cId="3520916917" sldId="273"/>
            <ac:picMk id="5" creationId="{21AB7C4C-07C3-4FD2-B99A-81ECAB1F7C70}"/>
          </ac:picMkLst>
        </pc:picChg>
        <pc:picChg chg="add mod">
          <ac:chgData name="Samuel Reed" userId="S::sreed24@uwo.ca::731866cd-9a49-4f85-b0fb-04c2d0f5bb52" providerId="AD" clId="Web-{FB479F5B-27F7-4077-8368-5B45DF9297C6}" dt="2022-02-19T04:00:28.754" v="766" actId="1076"/>
          <ac:picMkLst>
            <pc:docMk/>
            <pc:sldMk cId="3520916917" sldId="273"/>
            <ac:picMk id="10" creationId="{2714F1C9-82EE-4929-AF6E-8A443957988C}"/>
          </ac:picMkLst>
        </pc:picChg>
      </pc:sldChg>
    </pc:docChg>
  </pc:docChgLst>
  <pc:docChgLst>
    <pc:chgData name="Elijah Cook" userId="S::ecook46@uwo.ca::a6fae4d5-cb30-4062-a29d-6e8d6276700f" providerId="AD" clId="Web-{E60E8D62-4766-40B1-AAC6-199981EF8C0A}"/>
    <pc:docChg chg="addSld modSld">
      <pc:chgData name="Elijah Cook" userId="S::ecook46@uwo.ca::a6fae4d5-cb30-4062-a29d-6e8d6276700f" providerId="AD" clId="Web-{E60E8D62-4766-40B1-AAC6-199981EF8C0A}" dt="2022-02-17T14:13:59.125" v="29"/>
      <pc:docMkLst>
        <pc:docMk/>
      </pc:docMkLst>
      <pc:sldChg chg="modSp">
        <pc:chgData name="Elijah Cook" userId="S::ecook46@uwo.ca::a6fae4d5-cb30-4062-a29d-6e8d6276700f" providerId="AD" clId="Web-{E60E8D62-4766-40B1-AAC6-199981EF8C0A}" dt="2022-02-17T14:06:02.618" v="1" actId="20577"/>
        <pc:sldMkLst>
          <pc:docMk/>
          <pc:sldMk cId="3305155801" sldId="256"/>
        </pc:sldMkLst>
        <pc:spChg chg="mod">
          <ac:chgData name="Elijah Cook" userId="S::ecook46@uwo.ca::a6fae4d5-cb30-4062-a29d-6e8d6276700f" providerId="AD" clId="Web-{E60E8D62-4766-40B1-AAC6-199981EF8C0A}" dt="2022-02-17T14:06:02.618" v="1" actId="20577"/>
          <ac:spMkLst>
            <pc:docMk/>
            <pc:sldMk cId="3305155801" sldId="256"/>
            <ac:spMk id="2" creationId="{151B9CB0-9803-4B00-9F37-A6AAF334A81C}"/>
          </ac:spMkLst>
        </pc:spChg>
      </pc:sldChg>
      <pc:sldChg chg="addSp delSp modSp">
        <pc:chgData name="Elijah Cook" userId="S::ecook46@uwo.ca::a6fae4d5-cb30-4062-a29d-6e8d6276700f" providerId="AD" clId="Web-{E60E8D62-4766-40B1-AAC6-199981EF8C0A}" dt="2022-02-17T14:13:59.125" v="29"/>
        <pc:sldMkLst>
          <pc:docMk/>
          <pc:sldMk cId="1762775652" sldId="267"/>
        </pc:sldMkLst>
        <pc:spChg chg="mod">
          <ac:chgData name="Elijah Cook" userId="S::ecook46@uwo.ca::a6fae4d5-cb30-4062-a29d-6e8d6276700f" providerId="AD" clId="Web-{E60E8D62-4766-40B1-AAC6-199981EF8C0A}" dt="2022-02-17T14:13:03.765" v="20" actId="20577"/>
          <ac:spMkLst>
            <pc:docMk/>
            <pc:sldMk cId="1762775652" sldId="267"/>
            <ac:spMk id="3" creationId="{DF0E6D67-8DA5-4E0B-8B25-396FEA52D8A6}"/>
          </ac:spMkLst>
        </pc:spChg>
        <pc:spChg chg="del mod">
          <ac:chgData name="Elijah Cook" userId="S::ecook46@uwo.ca::a6fae4d5-cb30-4062-a29d-6e8d6276700f" providerId="AD" clId="Web-{E60E8D62-4766-40B1-AAC6-199981EF8C0A}" dt="2022-02-17T14:13:54.828" v="28"/>
          <ac:spMkLst>
            <pc:docMk/>
            <pc:sldMk cId="1762775652" sldId="267"/>
            <ac:spMk id="4" creationId="{7F7FF616-1CEA-4AF5-A801-312163A2BE1D}"/>
          </ac:spMkLst>
        </pc:spChg>
        <pc:spChg chg="add del mod">
          <ac:chgData name="Elijah Cook" userId="S::ecook46@uwo.ca::a6fae4d5-cb30-4062-a29d-6e8d6276700f" providerId="AD" clId="Web-{E60E8D62-4766-40B1-AAC6-199981EF8C0A}" dt="2022-02-17T14:13:59.125" v="29"/>
          <ac:spMkLst>
            <pc:docMk/>
            <pc:sldMk cId="1762775652" sldId="267"/>
            <ac:spMk id="6" creationId="{82786546-C524-49BF-960F-D4BD3C266995}"/>
          </ac:spMkLst>
        </pc:spChg>
      </pc:sldChg>
      <pc:sldChg chg="addSp delSp modSp new">
        <pc:chgData name="Elijah Cook" userId="S::ecook46@uwo.ca::a6fae4d5-cb30-4062-a29d-6e8d6276700f" providerId="AD" clId="Web-{E60E8D62-4766-40B1-AAC6-199981EF8C0A}" dt="2022-02-17T14:13:46.687" v="27" actId="1076"/>
        <pc:sldMkLst>
          <pc:docMk/>
          <pc:sldMk cId="1413078742" sldId="268"/>
        </pc:sldMkLst>
        <pc:spChg chg="mod">
          <ac:chgData name="Elijah Cook" userId="S::ecook46@uwo.ca::a6fae4d5-cb30-4062-a29d-6e8d6276700f" providerId="AD" clId="Web-{E60E8D62-4766-40B1-AAC6-199981EF8C0A}" dt="2022-02-17T14:13:46.687" v="27" actId="1076"/>
          <ac:spMkLst>
            <pc:docMk/>
            <pc:sldMk cId="1413078742" sldId="268"/>
            <ac:spMk id="2" creationId="{403737FC-9E32-4BD3-A1BD-B70F930068BA}"/>
          </ac:spMkLst>
        </pc:spChg>
        <pc:spChg chg="add del">
          <ac:chgData name="Elijah Cook" userId="S::ecook46@uwo.ca::a6fae4d5-cb30-4062-a29d-6e8d6276700f" providerId="AD" clId="Web-{E60E8D62-4766-40B1-AAC6-199981EF8C0A}" dt="2022-02-17T14:13:36.156" v="23"/>
          <ac:spMkLst>
            <pc:docMk/>
            <pc:sldMk cId="1413078742" sldId="268"/>
            <ac:spMk id="6" creationId="{C4A33111-906E-421D-9009-92F5D77B3336}"/>
          </ac:spMkLst>
        </pc:spChg>
      </pc:sldChg>
    </pc:docChg>
  </pc:docChgLst>
</pc:chgInfo>
</file>

<file path=ppt/comments/modernComment_106_9F9BBBB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6373615-7255-40CA-AF39-2F8DB88E02B2}" authorId="{7CF2D657-4890-58C4-73E7-0D1ED51B6EC1}" created="2022-02-28T03:47:23.335">
    <pc:sldMkLst xmlns:pc="http://schemas.microsoft.com/office/powerpoint/2013/main/command">
      <pc:docMk/>
      <pc:sldMk cId="2677783482" sldId="262"/>
    </pc:sldMkLst>
    <p188:txBody>
      <a:bodyPr/>
      <a:lstStyle/>
      <a:p>
        <a:r>
          <a:rPr lang="en-US"/>
          <a:t>What is the purpose of the sound wall?</a:t>
        </a:r>
      </a:p>
    </p188:txBody>
  </p188:cm>
</p188:cmLst>
</file>

<file path=ppt/comments/modernComment_109_2FB1336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084C8A2-BC8B-4142-8145-2E9BD55D8B82}" authorId="{7CF2D657-4890-58C4-73E7-0D1ED51B6EC1}" created="2022-02-28T03:53:39.371">
    <pc:sldMkLst xmlns:pc="http://schemas.microsoft.com/office/powerpoint/2013/main/command">
      <pc:docMk/>
      <pc:sldMk cId="800142180" sldId="265"/>
    </pc:sldMkLst>
    <p188:txBody>
      <a:bodyPr/>
      <a:lstStyle/>
      <a:p>
        <a:r>
          <a:rPr lang="en-US"/>
          <a:t>Nice and well detailed project plan for your current stage!</a:t>
        </a:r>
      </a:p>
    </p188:txBody>
  </p188:cm>
</p188:cmLst>
</file>

<file path=ppt/comments/modernComment_10A_B8EA49B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A702D76-1080-4042-A5E5-BEECF37E29CD}" authorId="{7CF2D657-4890-58C4-73E7-0D1ED51B6EC1}" created="2022-02-28T03:43:50.843">
    <pc:sldMkLst xmlns:pc="http://schemas.microsoft.com/office/powerpoint/2013/main/command">
      <pc:docMk/>
      <pc:sldMk cId="3102362032" sldId="266"/>
    </pc:sldMkLst>
    <p188:txBody>
      <a:bodyPr/>
      <a:lstStyle/>
      <a:p>
        <a:r>
          <a:rPr lang="en-US"/>
          <a:t>Annotations are always useful in drawings and sketches!</a:t>
        </a:r>
      </a:p>
    </p188:txBody>
  </p188:cm>
  <p188:cm id="{8AC2D27B-ABF0-4005-A065-EC615C6BC71D}" authorId="{7CF2D657-4890-58C4-73E7-0D1ED51B6EC1}" created="2022-02-28T03:44:30.298">
    <pc:sldMkLst xmlns:pc="http://schemas.microsoft.com/office/powerpoint/2013/main/command">
      <pc:docMk/>
      <pc:sldMk cId="3102362032" sldId="266"/>
    </pc:sldMkLst>
    <p188:txBody>
      <a:bodyPr/>
      <a:lstStyle/>
      <a:p>
        <a:r>
          <a:rPr lang="en-US"/>
          <a:t>What are the dimensions and the heights of the viewing slits?</a:t>
        </a:r>
      </a:p>
    </p188:txBody>
  </p188:cm>
  <p188:cm id="{FD971767-1BB2-4589-98B1-679E66B9A079}" authorId="{7CF2D657-4890-58C4-73E7-0D1ED51B6EC1}" created="2022-02-28T03:45:11.960">
    <pc:sldMkLst xmlns:pc="http://schemas.microsoft.com/office/powerpoint/2013/main/command">
      <pc:docMk/>
      <pc:sldMk cId="3102362032" sldId="266"/>
    </pc:sldMkLst>
    <p188:txBody>
      <a:bodyPr/>
      <a:lstStyle/>
      <a:p>
        <a:r>
          <a:rPr lang="en-US"/>
          <a:t>Raised to what height above the ground surface?</a:t>
        </a:r>
      </a:p>
    </p188:txBody>
  </p188:cm>
</p188:cmLst>
</file>

<file path=ppt/comments/modernComment_10B_6911D26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5F4B6B5-4D54-4849-9808-3CC1ACE09314}" authorId="{7CF2D657-4890-58C4-73E7-0D1ED51B6EC1}" created="2022-02-28T03:39:28.794">
    <pc:sldMkLst xmlns:pc="http://schemas.microsoft.com/office/powerpoint/2013/main/command">
      <pc:docMk/>
      <pc:sldMk cId="1762775652" sldId="267"/>
    </pc:sldMkLst>
    <p188:txBody>
      <a:bodyPr/>
      <a:lstStyle/>
      <a:p>
        <a:r>
          <a:rPr lang="en-US"/>
          <a:t>Excellent Need Statement. Very informative and reflective!</a:t>
        </a:r>
      </a:p>
    </p188:txBody>
  </p188:cm>
</p188:cmLst>
</file>

<file path=ppt/comments/modernComment_10C_5439DED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585DF8C-41A3-4CDE-AB8D-C747C9533625}" authorId="{7CF2D657-4890-58C4-73E7-0D1ED51B6EC1}" created="2022-02-28T03:42:02.126">
    <pc:sldMkLst xmlns:pc="http://schemas.microsoft.com/office/powerpoint/2013/main/command">
      <pc:docMk/>
      <pc:sldMk cId="1413078742" sldId="268"/>
    </pc:sldMkLst>
    <p188:txBody>
      <a:bodyPr/>
      <a:lstStyle/>
      <a:p>
        <a:r>
          <a:rPr lang="en-US"/>
          <a:t>For usability throughout the season, would heating be a requirement during the winter?</a:t>
        </a:r>
      </a:p>
    </p188:txBody>
  </p188:cm>
  <p188:cm id="{A6B25360-6CD0-4C3B-AE5C-85E77E7FC274}" authorId="{7CF2D657-4890-58C4-73E7-0D1ED51B6EC1}" created="2022-02-28T03:42:32.471">
    <pc:sldMkLst xmlns:pc="http://schemas.microsoft.com/office/powerpoint/2013/main/command">
      <pc:docMk/>
      <pc:sldMk cId="1413078742" sldId="268"/>
    </pc:sldMkLst>
    <p188:txBody>
      <a:bodyPr/>
      <a:lstStyle/>
      <a:p>
        <a:r>
          <a:rPr lang="en-US"/>
          <a:t>Liked your objectives and constraints.</a:t>
        </a:r>
      </a:p>
    </p188:txBody>
  </p188:cm>
  <p188:cm id="{68DAA7DA-3AC6-40DE-B4F7-E7D750B4777D}" authorId="{7CF2D657-4890-58C4-73E7-0D1ED51B6EC1}" created="2022-02-28T03:42:57.214">
    <pc:sldMkLst xmlns:pc="http://schemas.microsoft.com/office/powerpoint/2013/main/command">
      <pc:docMk/>
      <pc:sldMk cId="1413078742" sldId="268"/>
    </pc:sldMkLst>
    <p188:txBody>
      <a:bodyPr/>
      <a:lstStyle/>
      <a:p>
        <a:r>
          <a:rPr lang="en-US"/>
          <a:t>No constraints on the cost or the required area?</a:t>
        </a:r>
      </a:p>
    </p188:txBody>
  </p188:cm>
</p188:cmLst>
</file>

<file path=ppt/comments/modernComment_10D_8A5AE3A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7B62B60-92F7-4B2E-9979-A5C61FA3CD80}" authorId="{7CF2D657-4890-58C4-73E7-0D1ED51B6EC1}" created="2022-02-28T03:48:14.397">
    <pc:sldMkLst xmlns:pc="http://schemas.microsoft.com/office/powerpoint/2013/main/command">
      <pc:docMk/>
      <pc:sldMk cId="2321212324" sldId="269"/>
    </pc:sldMkLst>
    <p188:txBody>
      <a:bodyPr/>
      <a:lstStyle/>
      <a:p>
        <a:r>
          <a:rPr lang="en-US"/>
          <a:t>The roof should be symmetric!</a:t>
        </a:r>
      </a:p>
    </p188:txBody>
  </p188:cm>
</p188:cmLst>
</file>

<file path=ppt/comments/modernComment_110_D9CD38F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314E8FC-0520-4418-9C6B-908A29C8F287}" authorId="{7CF2D657-4890-58C4-73E7-0D1ED51B6EC1}" created="2022-02-28T03:50:49.236">
    <pc:sldMkLst xmlns:pc="http://schemas.microsoft.com/office/powerpoint/2013/main/command">
      <pc:docMk/>
      <pc:sldMk cId="3654105333" sldId="272"/>
    </pc:sldMkLst>
    <p188:txBody>
      <a:bodyPr/>
      <a:lstStyle/>
      <a:p>
        <a:r>
          <a:rPr lang="en-US"/>
          <a:t>Did you do any research to check the flood risk of the Pelee Island?</a:t>
        </a:r>
      </a:p>
    </p188:txBody>
  </p188:cm>
</p188:cmLst>
</file>

<file path=ppt/comments/modernComment_111_D1DCEDB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1F3A996-FD92-4F5C-8086-FBD07AF76C2B}" authorId="{7CF2D657-4890-58C4-73E7-0D1ED51B6EC1}" created="2022-02-28T03:51:51.556">
    <pc:sldMkLst xmlns:pc="http://schemas.microsoft.com/office/powerpoint/2013/main/command">
      <pc:docMk/>
      <pc:sldMk cId="3520916917" sldId="273"/>
    </pc:sldMkLst>
    <p188:txBody>
      <a:bodyPr/>
      <a:lstStyle/>
      <a:p>
        <a:r>
          <a:rPr lang="en-US"/>
          <a:t>Liked the camouflage netting!</a:t>
        </a:r>
      </a:p>
    </p188:txBody>
  </p188:cm>
</p188:cmLst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26952C-5EDC-44AF-94A7-B57A31C96631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808CD-ABDF-45BB-90C3-8F08736F494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0042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Fill this slide in with the relevant team and project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808CD-ABDF-45BB-90C3-8F08736F494F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7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808CD-ABDF-45BB-90C3-8F08736F494F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78470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808CD-ABDF-45BB-90C3-8F08736F494F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808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808CD-ABDF-45BB-90C3-8F08736F494F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6411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CC5E3-5B4C-4BFB-8C90-4792CB9B20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07F700-5C3C-4E44-95AB-F36BC009A5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C5BBD9-08BB-49E6-BCE1-0E5717174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1A151-A8B8-46A1-B0E9-0B1FE3668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C973D-54FA-4AB9-B18C-A54B3AE87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7174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64F74-40A5-4106-ACFF-3717F5E8A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D46339-5D8C-4758-B590-4329444428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80FC5-A5CD-4D02-988C-03189FE48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A336A-8125-4D41-A62C-6E8F9A580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C4A3C-100A-4275-B23D-8056FE3D1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8756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81F96A-CE7C-4E10-9C64-2EED6A96BA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49119C-75EE-402D-A9FA-A4D5578D9B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60A61B-4074-46B7-8E53-0C519C87F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F3FED-8453-40DF-A9DF-4B7488739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F5C54-E5EA-4778-9581-6736C091A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5028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B857E-2EC8-4541-9B83-DF043926E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FE15C-07C0-4B68-8AFD-9BBE30E72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5E16EA-4A3B-41B9-B423-70E4C7E09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D578C-0232-4E82-B041-9A01D4B86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A4D0C-6588-496E-BB9F-3B234E7B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8849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17A4F-6738-489B-81FF-D1AE0A6B0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E8E85-DDEF-429D-A6FE-9362C9756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122D0-7C77-4557-B410-2DB36B269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A1A8D5-C4DA-4BBF-B0C7-F61C56C94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DC2350-0274-400A-B41D-A9D5D8339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5428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C1CCF-6E2F-4EBB-8CB7-CAABFD4F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5928C-384E-41F3-B8B0-FB0692043B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007918"/>
            <a:ext cx="5181600" cy="5169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E781F-6B86-456C-B2E1-33C576D9B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007918"/>
            <a:ext cx="5181600" cy="51690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F8D117-3060-463C-8D1D-47037420D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91174C-355E-4413-85D6-24582BCD6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D42FD4-20B4-4EED-9032-2598DF468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8898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98CA5-723B-48B2-A647-FA8313985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14DC39-C19D-4407-BEC6-8BC058F5B8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E84F3C-1F19-47F4-8359-D6C2C0BA55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545D09-A5F8-43C5-8BEF-1CF76255C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2313AC-69AE-4BEC-BCB7-1710B5B366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734EFA-CFF9-415C-B974-B67C85973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BC58E6-0B33-4F97-9F02-983A80AC5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E9C94D-34EF-4724-99BD-B11C17B1C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65603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5C22D-2482-4F46-9D8A-60A85DA73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4DB607-4CC9-403D-929C-0AEA99DB7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2922AC-D4E5-4794-BA75-D5ABC5628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5D99E5-3A1A-4CA3-B0AD-86B805756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8336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F11937-20B7-4E87-8F6A-A6AC5AD04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DE4709-3BFB-4A5A-B676-91180A60E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12989-B8FF-4D93-9280-B11EAD01C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7822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F8BEC-8BED-44FD-A6C8-D33A62492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03627-65D0-4255-8AE9-6D19C84BD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E4128E-D76C-4D48-8C7F-63086DFAD8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336A87-CF7F-46E7-B414-B19A05436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8A6C6-CEFF-44C9-B8FD-C9DCC57E9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1547AE-039F-4C8E-88CC-FD33AF26B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1593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291BD-379B-43F9-AD6B-A901A4B11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E4DAFB-9519-4784-9942-341AAA1158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33A594-35A9-4394-93C7-A7ACA2B86A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88FA3-C603-49D6-8656-BED22E4A0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19A016-C80D-4113-8A34-67E8CE7C1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665089-7E20-436C-8083-6C63B4647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3711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145E6E-F126-4BD6-9E0B-4F681CF4E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6"/>
            <a:ext cx="10515600" cy="694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B89840-03B4-41D3-BD7C-87612CE62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935182"/>
            <a:ext cx="10515600" cy="5241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A9406-1E84-4809-97C4-8A6FBE431F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E326D7-C95C-4F11-A484-E1BC92F13A44}" type="datetimeFigureOut">
              <a:rPr lang="en-CA" smtClean="0"/>
              <a:t>2022-02-27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34AEA-0E0E-4854-AA4A-54AA268DA0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3A9E2-BBF6-41D4-93A7-6DA52DD10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5B651-D1E2-47BF-A8D3-D95C1D4A13D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4717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microsoft.com/office/2018/10/relationships/comments" Target="../comments/modernComment_111_D1DCEDB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omedepot.ca/product/paulin--8-x-1-1-2-in-flat-head-square-drive-steel-wood-screws-zinc-plated-100pcs/1000141476" TargetMode="External"/><Relationship Id="rId2" Type="http://schemas.openxmlformats.org/officeDocument/2006/relationships/hyperlink" Target="https://www.homedepot.ca/product/everbilt-1-inch-solid-brass-narrow-hinge-4-pack-/1000773727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omedepot.ca/product/lepage-pro-carpenters-glue-easy-flow-bottle-400ml/1000119746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microsoft.com/office/2018/10/relationships/comments" Target="../comments/modernComment_109_2FB1336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B_6911D26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C_5439DED6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8/10/relationships/comments" Target="../comments/modernComment_10A_B8EA49B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6_9F9BBBBA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D_8A5AE3A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microsoft.com/office/2018/10/relationships/comments" Target="../comments/modernComment_110_D9CD38F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B9CB0-9803-4B00-9F37-A6AAF334A8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/>
              <a:t>Team T13Hide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617281-0974-4A81-A9CD-2A8DB81251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CA"/>
              <a:t>Team members: Samuel Reed, Elijah Cook, Jason Adams, Russel Robertson, Melissa Fruci, and Nikhil Arora</a:t>
            </a:r>
            <a:endParaRPr lang="en-CA">
              <a:cs typeface="Calibri"/>
            </a:endParaRPr>
          </a:p>
          <a:p>
            <a:r>
              <a:rPr lang="en-CA"/>
              <a:t>Device/Project Name: Accessible and Unobtrusive Wildlife Hide</a:t>
            </a:r>
            <a:endParaRPr lang="en-CA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05155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4A380-F49A-4C10-93FF-6AFF6996B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cs typeface="Calibri Light"/>
              </a:rPr>
              <a:t>Camouflage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41F29-A92E-40D5-9EE2-430664CAD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The hide must blend in with its environment</a:t>
            </a:r>
          </a:p>
          <a:p>
            <a:r>
              <a:rPr lang="en-US">
                <a:cs typeface="Calibri"/>
              </a:rPr>
              <a:t>There are two good ways to do this:</a:t>
            </a:r>
          </a:p>
          <a:p>
            <a:pPr lvl="1"/>
            <a:endParaRPr lang="en-US">
              <a:cs typeface="Calibri"/>
            </a:endParaRPr>
          </a:p>
        </p:txBody>
      </p:sp>
      <p:pic>
        <p:nvPicPr>
          <p:cNvPr id="4" name="Picture 4" descr="A picture containing tree, outdoor, ground&#10;&#10;Description automatically generated">
            <a:extLst>
              <a:ext uri="{FF2B5EF4-FFF2-40B4-BE49-F238E27FC236}">
                <a16:creationId xmlns:a16="http://schemas.microsoft.com/office/drawing/2014/main" id="{E2E98606-AEAD-4031-9505-277F6D58F1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608"/>
          <a:stretch/>
        </p:blipFill>
        <p:spPr>
          <a:xfrm>
            <a:off x="3581951" y="2968340"/>
            <a:ext cx="2743200" cy="2205319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21AB7C4C-07C3-4FD2-B99A-81ECAB1F7C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754" y="2698298"/>
            <a:ext cx="2743200" cy="274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D5C671-FAAD-4046-B0C1-BAC91AB0F2BF}"/>
              </a:ext>
            </a:extLst>
          </p:cNvPr>
          <p:cNvSpPr txBox="1"/>
          <p:nvPr/>
        </p:nvSpPr>
        <p:spPr>
          <a:xfrm>
            <a:off x="304801" y="5100917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This is camouflage netting. One simply throws it over something, and then staples it 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1EF6C8-985A-4F06-A328-4D8A9D3C9202}"/>
              </a:ext>
            </a:extLst>
          </p:cNvPr>
          <p:cNvSpPr txBox="1"/>
          <p:nvPr/>
        </p:nvSpPr>
        <p:spPr>
          <a:xfrm>
            <a:off x="3486710" y="533343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Some netting covering a car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8610D5-B674-47A5-9D70-AE10960AC0E3}"/>
              </a:ext>
            </a:extLst>
          </p:cNvPr>
          <p:cNvSpPr txBox="1"/>
          <p:nvPr/>
        </p:nvSpPr>
        <p:spPr>
          <a:xfrm>
            <a:off x="7109011" y="1810870"/>
            <a:ext cx="424927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Painting the hide with inconspicuous </a:t>
            </a:r>
            <a:r>
              <a:rPr lang="en-US" err="1"/>
              <a:t>colours</a:t>
            </a:r>
            <a:r>
              <a:rPr lang="en-US"/>
              <a:t> (it would already be made of wood) </a:t>
            </a:r>
          </a:p>
          <a:p>
            <a:pPr marL="742950" lvl="1" indent="-285750">
              <a:buFont typeface="Arial"/>
              <a:buChar char="•"/>
            </a:pPr>
            <a:r>
              <a:rPr lang="en-US">
                <a:cs typeface="Calibri"/>
              </a:rPr>
              <a:t>Could be as simple as leaving it brown or painting it green</a:t>
            </a:r>
          </a:p>
          <a:p>
            <a:pPr marL="742950" lvl="1" indent="-285750">
              <a:buFont typeface="Arial"/>
              <a:buChar char="•"/>
            </a:pPr>
            <a:r>
              <a:rPr lang="en-US">
                <a:cs typeface="Calibri"/>
              </a:rPr>
              <a:t>Or could be done by painting it in a 'pattern':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C0367E-9734-4CFD-AD00-20B579E82199}"/>
              </a:ext>
            </a:extLst>
          </p:cNvPr>
          <p:cNvSpPr txBox="1"/>
          <p:nvPr/>
        </p:nvSpPr>
        <p:spPr>
          <a:xfrm>
            <a:off x="251012" y="2169460"/>
            <a:ext cx="530710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/>
              <a:t>Covering it with "camouflage netting":</a:t>
            </a:r>
            <a:endParaRPr lang="en-US">
              <a:cs typeface="Calibri" panose="020F0502020204030204"/>
            </a:endParaRP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2714F1C9-82EE-4929-AF6E-8A44395798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7929" y="3939629"/>
            <a:ext cx="3406588" cy="191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91691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71FF2-3BA2-4F7D-8333-4AED0053A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Bill of Materials 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3482CB99-A5B8-4930-A57E-94F2F5A88A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6004302"/>
              </p:ext>
            </p:extLst>
          </p:nvPr>
        </p:nvGraphicFramePr>
        <p:xfrm>
          <a:off x="695739" y="960782"/>
          <a:ext cx="10801350" cy="50710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25">
                  <a:extLst>
                    <a:ext uri="{9D8B030D-6E8A-4147-A177-3AD203B41FA5}">
                      <a16:colId xmlns:a16="http://schemas.microsoft.com/office/drawing/2014/main" val="2130223857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2239188114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3159133836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3510194384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4119510640"/>
                    </a:ext>
                  </a:extLst>
                </a:gridCol>
                <a:gridCol w="1800225">
                  <a:extLst>
                    <a:ext uri="{9D8B030D-6E8A-4147-A177-3AD203B41FA5}">
                      <a16:colId xmlns:a16="http://schemas.microsoft.com/office/drawing/2014/main" val="4210412174"/>
                    </a:ext>
                  </a:extLst>
                </a:gridCol>
              </a:tblGrid>
              <a:tr h="775252"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Part Number​</a:t>
                      </a:r>
                      <a:endParaRPr lang="en-US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Part Name​</a:t>
                      </a:r>
                      <a:endParaRPr lang="en-US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Material​</a:t>
                      </a:r>
                      <a:endParaRPr lang="en-US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Shop​</a:t>
                      </a:r>
                      <a:endParaRPr lang="en-US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Price​</a:t>
                      </a:r>
                      <a:endParaRPr lang="en-US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Link​</a:t>
                      </a:r>
                      <a:endParaRPr lang="en-US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283343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1​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Wood Block​ and beams*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en-US" sz="1800">
                          <a:effectLst/>
                        </a:rPr>
                        <a:t>Wood​</a:t>
                      </a:r>
                      <a:endParaRPr lang="en-US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​Workshop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7474028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​2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Hinge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Metal​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Home Depot​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​$6.75 for 4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  <a:hlinkClick r:id="rId2"/>
                        </a:rPr>
                        <a:t>Here​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857847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​3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​Wood Screws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Metal​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Home Depot​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​$6.98 for 100 pcs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</a:t>
                      </a:r>
                      <a:r>
                        <a:rPr lang="en-US" sz="1800">
                          <a:effectLst/>
                          <a:hlinkClick r:id="rId3"/>
                        </a:rPr>
                        <a:t>Here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265594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​4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Wood Sheets​*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Wood​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Workshop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3761761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Capenters Glue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Glue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​Home Depot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​$11.87</a:t>
                      </a:r>
                      <a:endParaRPr lang="en-US" sz="1800" b="0" i="0" u="none" strike="noStrike" noProof="0">
                        <a:effectLst/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  <a:hlinkClick r:id="rId4"/>
                        </a:rPr>
                        <a:t>Here​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388557"/>
                  </a:ext>
                </a:extLst>
              </a:tr>
              <a:tr h="676275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>
                          <a:effectLst/>
                        </a:rPr>
                        <a:t>​Additional Tools</a:t>
                      </a:r>
                      <a:endParaRPr lang="en-US" sz="1800">
                        <a:effectLst/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>
                          <a:effectLst/>
                        </a:rPr>
                        <a:t>Saw, Screwdriver,​</a:t>
                      </a:r>
                      <a:endParaRPr lang="en-US"/>
                    </a:p>
                    <a:p>
                      <a:pPr lvl="0">
                        <a:buNone/>
                      </a:pPr>
                      <a:r>
                        <a:rPr lang="en-US" sz="1800">
                          <a:effectLst/>
                        </a:rPr>
                        <a:t>Sander</a:t>
                      </a:r>
                    </a:p>
                    <a:p>
                      <a:pPr lvl="0">
                        <a:buNone/>
                      </a:pPr>
                      <a:endParaRPr lang="en-US" sz="1800">
                        <a:effectLst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>
                          <a:effectLst/>
                        </a:rPr>
                        <a:t>​</a:t>
                      </a:r>
                      <a:endParaRPr lang="en-US" sz="1800">
                        <a:effectLst/>
                        <a:latin typeface="Calibri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​Workshop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fontAlgn="auto"/>
                      <a:r>
                        <a:rPr lang="en-US" sz="1800">
                          <a:effectLst/>
                        </a:rPr>
                        <a:t>​</a:t>
                      </a:r>
                      <a:endParaRPr lang="en-US" sz="1800"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73247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0CA175D-794B-475D-95AE-3A82BDF86206}"/>
              </a:ext>
            </a:extLst>
          </p:cNvPr>
          <p:cNvSpPr txBox="1"/>
          <p:nvPr/>
        </p:nvSpPr>
        <p:spPr>
          <a:xfrm>
            <a:off x="691055" y="6038193"/>
            <a:ext cx="59225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* Items are required in various sizes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210118-3C0D-4540-9BBC-3E67972D2DAD}"/>
              </a:ext>
            </a:extLst>
          </p:cNvPr>
          <p:cNvSpPr txBox="1"/>
          <p:nvPr/>
        </p:nvSpPr>
        <p:spPr>
          <a:xfrm>
            <a:off x="743607" y="6353503"/>
            <a:ext cx="592257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These materials are to build a scaled model</a:t>
            </a:r>
          </a:p>
        </p:txBody>
      </p:sp>
    </p:spTree>
    <p:extLst>
      <p:ext uri="{BB962C8B-B14F-4D97-AF65-F5344CB8AC3E}">
        <p14:creationId xmlns:p14="http://schemas.microsoft.com/office/powerpoint/2010/main" val="1809816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43A27-2006-4BAD-93D5-F738F34E0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Plan / Schedule</a:t>
            </a:r>
          </a:p>
        </p:txBody>
      </p:sp>
      <p:pic>
        <p:nvPicPr>
          <p:cNvPr id="6" name="Picture 6" descr="Timeline&#10;&#10;Description automatically generated">
            <a:extLst>
              <a:ext uri="{FF2B5EF4-FFF2-40B4-BE49-F238E27FC236}">
                <a16:creationId xmlns:a16="http://schemas.microsoft.com/office/drawing/2014/main" id="{59B67F71-5623-4628-B464-21AC2A547E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8915" y="1261935"/>
            <a:ext cx="11194169" cy="4527094"/>
          </a:xfrm>
        </p:spPr>
      </p:pic>
    </p:spTree>
    <p:extLst>
      <p:ext uri="{BB962C8B-B14F-4D97-AF65-F5344CB8AC3E}">
        <p14:creationId xmlns:p14="http://schemas.microsoft.com/office/powerpoint/2010/main" val="80014218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2FA42-683E-44EE-88CE-2A034E16A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Need Statement &amp; Design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E6D67-8DA5-4E0B-8B25-396FEA52D8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81294" y="1007918"/>
            <a:ext cx="10498108" cy="420089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endParaRPr lang="en-CA">
              <a:cs typeface="Calibri"/>
            </a:endParaRPr>
          </a:p>
          <a:p>
            <a:pPr lvl="1"/>
            <a:r>
              <a:rPr lang="en" sz="4000" b="1">
                <a:solidFill>
                  <a:schemeClr val="accent1"/>
                </a:solidFill>
                <a:ea typeface="+mn-lt"/>
                <a:cs typeface="+mn-lt"/>
              </a:rPr>
              <a:t>The Nature Conservancy of Canada </a:t>
            </a:r>
            <a:r>
              <a:rPr lang="en" sz="4000" b="1">
                <a:solidFill>
                  <a:schemeClr val="accent1"/>
                </a:solidFill>
                <a:effectLst/>
                <a:ea typeface="+mn-lt"/>
                <a:cs typeface="+mn-lt"/>
              </a:rPr>
              <a:t>(</a:t>
            </a:r>
            <a:r>
              <a:rPr lang="en" sz="4000" b="1">
                <a:solidFill>
                  <a:schemeClr val="accent1"/>
                </a:solidFill>
                <a:ea typeface="+mn-lt"/>
                <a:cs typeface="+mn-lt"/>
              </a:rPr>
              <a:t>NCC</a:t>
            </a:r>
            <a:r>
              <a:rPr lang="en" sz="4000" b="1">
                <a:solidFill>
                  <a:schemeClr val="accent1"/>
                </a:solidFill>
                <a:effectLst/>
                <a:ea typeface="+mn-lt"/>
                <a:cs typeface="+mn-lt"/>
              </a:rPr>
              <a:t>)</a:t>
            </a:r>
            <a:r>
              <a:rPr lang="en" sz="4000">
                <a:effectLst/>
                <a:ea typeface="+mn-lt"/>
                <a:cs typeface="+mn-lt"/>
              </a:rPr>
              <a:t> needs a way </a:t>
            </a:r>
            <a:r>
              <a:rPr lang="en" sz="4000" b="1">
                <a:solidFill>
                  <a:srgbClr val="FF0000"/>
                </a:solidFill>
                <a:effectLst/>
                <a:ea typeface="+mn-lt"/>
                <a:cs typeface="+mn-lt"/>
              </a:rPr>
              <a:t>to </a:t>
            </a:r>
            <a:r>
              <a:rPr lang="en" sz="4000" b="1">
                <a:solidFill>
                  <a:srgbClr val="FF0000"/>
                </a:solidFill>
                <a:ea typeface="+mn-lt"/>
                <a:cs typeface="+mn-lt"/>
              </a:rPr>
              <a:t>create a nature hide that blends in seamlessly with the surroundings which is capable of holding 4-8 people and is wheelchair accessible</a:t>
            </a:r>
            <a:r>
              <a:rPr lang="en" sz="4000" b="1">
                <a:ea typeface="+mn-lt"/>
                <a:cs typeface="+mn-lt"/>
              </a:rPr>
              <a:t> </a:t>
            </a:r>
            <a:r>
              <a:rPr lang="en" sz="4000">
                <a:effectLst/>
                <a:ea typeface="+mn-lt"/>
                <a:cs typeface="+mn-lt"/>
              </a:rPr>
              <a:t>because </a:t>
            </a:r>
            <a:r>
              <a:rPr lang="en" sz="4000" b="1">
                <a:solidFill>
                  <a:srgbClr val="92D050"/>
                </a:solidFill>
                <a:ea typeface="+mn-lt"/>
                <a:cs typeface="+mn-lt"/>
              </a:rPr>
              <a:t>the NCC wants a way for all the visitors of Pelee Island to be able to experience nature without disturbing it or detracting from the natural beauty along with improving relations with their donors.</a:t>
            </a:r>
            <a:endParaRPr lang="en-CA" sz="4000">
              <a:solidFill>
                <a:srgbClr val="92D050"/>
              </a:solidFill>
              <a:ea typeface="+mn-lt"/>
              <a:cs typeface="+mn-lt"/>
            </a:endParaRP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277565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737FC-9E32-4BD3-A1BD-B70F93006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478112"/>
            <a:ext cx="10515600" cy="694748"/>
          </a:xfrm>
        </p:spPr>
        <p:txBody>
          <a:bodyPr>
            <a:normAutofit fontScale="90000"/>
          </a:bodyPr>
          <a:lstStyle/>
          <a:p>
            <a:r>
              <a:rPr lang="en-CA">
                <a:ea typeface="+mj-lt"/>
                <a:cs typeface="+mj-lt"/>
              </a:rPr>
              <a:t>Need Statement &amp; Design Criteria</a:t>
            </a:r>
            <a:endParaRPr lang="en-US">
              <a:ea typeface="+mj-lt"/>
              <a:cs typeface="+mj-lt"/>
            </a:endParaRPr>
          </a:p>
          <a:p>
            <a:endParaRPr lang="en-US">
              <a:cs typeface="Calibri Light"/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CA9306B-E24D-4ED4-A9ED-885CF3D79DA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19185273"/>
              </p:ext>
            </p:extLst>
          </p:nvPr>
        </p:nvGraphicFramePr>
        <p:xfrm>
          <a:off x="840827" y="1011620"/>
          <a:ext cx="5181592" cy="55328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0999">
                  <a:extLst>
                    <a:ext uri="{9D8B030D-6E8A-4147-A177-3AD203B41FA5}">
                      <a16:colId xmlns:a16="http://schemas.microsoft.com/office/drawing/2014/main" val="1516993756"/>
                    </a:ext>
                  </a:extLst>
                </a:gridCol>
                <a:gridCol w="1856889">
                  <a:extLst>
                    <a:ext uri="{9D8B030D-6E8A-4147-A177-3AD203B41FA5}">
                      <a16:colId xmlns:a16="http://schemas.microsoft.com/office/drawing/2014/main" val="643531569"/>
                    </a:ext>
                  </a:extLst>
                </a:gridCol>
                <a:gridCol w="2227277">
                  <a:extLst>
                    <a:ext uri="{9D8B030D-6E8A-4147-A177-3AD203B41FA5}">
                      <a16:colId xmlns:a16="http://schemas.microsoft.com/office/drawing/2014/main" val="261900640"/>
                    </a:ext>
                  </a:extLst>
                </a:gridCol>
                <a:gridCol w="716427">
                  <a:extLst>
                    <a:ext uri="{9D8B030D-6E8A-4147-A177-3AD203B41FA5}">
                      <a16:colId xmlns:a16="http://schemas.microsoft.com/office/drawing/2014/main" val="1315913453"/>
                    </a:ext>
                  </a:extLst>
                </a:gridCol>
              </a:tblGrid>
              <a:tr h="722586">
                <a:tc>
                  <a:txBody>
                    <a:bodyPr/>
                    <a:lstStyle/>
                    <a:p>
                      <a:pPr rtl="0" fontAlgn="base"/>
                      <a:r>
                        <a:rPr lang="en-CA" sz="1000">
                          <a:effectLst/>
                        </a:rPr>
                        <a:t>Obj # </a:t>
                      </a:r>
                      <a:endParaRPr lang="en-CA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Objective Description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How to Measure 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000">
                          <a:effectLst/>
                        </a:rPr>
                        <a:t>Normalized Weighting* </a:t>
                      </a:r>
                      <a:endParaRPr lang="en-CA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6888763"/>
                  </a:ext>
                </a:extLst>
              </a:tr>
              <a:tr h="60723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1 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lvl="0" rtl="0">
                        <a:buNone/>
                      </a:pPr>
                      <a:r>
                        <a:rPr lang="en-CA" sz="1200">
                          <a:effectLst/>
                        </a:rPr>
                        <a:t> Aesthetically Pleasing/Interesting Interior/Exterior </a:t>
                      </a:r>
                      <a:endParaRPr lang="en-US" sz="1200"/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More interesting than just a plain rectangle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0.019 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4295953"/>
                  </a:ext>
                </a:extLst>
              </a:tr>
              <a:tr h="60723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2 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Keep the costs low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Utilize materials that have high efficacy at low price.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0.074 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6687851"/>
                  </a:ext>
                </a:extLst>
              </a:tr>
              <a:tr h="60723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3 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Blend into the surrounding environment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Natural colours and materials relative to surroundings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0.234 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051011"/>
                  </a:ext>
                </a:extLst>
              </a:tr>
              <a:tr h="44882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4 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To be comfortable for long periods of time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Access to seating and leaning areas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0.042 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867707"/>
                  </a:ext>
                </a:extLst>
              </a:tr>
              <a:tr h="96365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5 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To be environmentally friendly in material and construction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Reference building materials and practices against environmental studies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0.205 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10486"/>
                  </a:ext>
                </a:extLst>
              </a:tr>
              <a:tr h="62043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6 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To be low maintenance 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Easy access to waste bins and reminders posted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0.131 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9102942"/>
                  </a:ext>
                </a:extLst>
              </a:tr>
              <a:tr h="43562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7 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To have a scalable design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Low complexity and simple shapes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0.080 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0925664"/>
                  </a:ext>
                </a:extLst>
              </a:tr>
              <a:tr h="43562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8 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To be long lasting 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rtl="0" fontAlgn="base"/>
                      <a:r>
                        <a:rPr lang="en-CA" sz="1200">
                          <a:effectLst/>
                        </a:rPr>
                        <a:t> Relative lifespans of materials used </a:t>
                      </a: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0.215 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0021288"/>
                  </a:ext>
                </a:extLst>
              </a:tr>
            </a:tbl>
          </a:graphicData>
        </a:graphic>
      </p:graphicFrame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11BC865A-6700-4294-9229-38B732B0B81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06716436"/>
              </p:ext>
            </p:extLst>
          </p:nvPr>
        </p:nvGraphicFramePr>
        <p:xfrm>
          <a:off x="6172200" y="1008063"/>
          <a:ext cx="5181595" cy="55482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413">
                  <a:extLst>
                    <a:ext uri="{9D8B030D-6E8A-4147-A177-3AD203B41FA5}">
                      <a16:colId xmlns:a16="http://schemas.microsoft.com/office/drawing/2014/main" val="576561343"/>
                    </a:ext>
                  </a:extLst>
                </a:gridCol>
                <a:gridCol w="2114841">
                  <a:extLst>
                    <a:ext uri="{9D8B030D-6E8A-4147-A177-3AD203B41FA5}">
                      <a16:colId xmlns:a16="http://schemas.microsoft.com/office/drawing/2014/main" val="2841895379"/>
                    </a:ext>
                  </a:extLst>
                </a:gridCol>
                <a:gridCol w="2646341">
                  <a:extLst>
                    <a:ext uri="{9D8B030D-6E8A-4147-A177-3AD203B41FA5}">
                      <a16:colId xmlns:a16="http://schemas.microsoft.com/office/drawing/2014/main" val="635781218"/>
                    </a:ext>
                  </a:extLst>
                </a:gridCol>
              </a:tblGrid>
              <a:tr h="613519"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000" err="1">
                          <a:effectLst/>
                        </a:rPr>
                        <a:t>Cstr</a:t>
                      </a:r>
                      <a:r>
                        <a:rPr lang="en-CA" sz="1000">
                          <a:effectLst/>
                        </a:rPr>
                        <a:t> # </a:t>
                      </a:r>
                      <a:endParaRPr lang="en-CA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Constraint Description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 How to Verify 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685583501"/>
                  </a:ext>
                </a:extLst>
              </a:tr>
              <a:tr h="61351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1 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Accessible to people with disabilities 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Accessible elements such as ramps used in design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692500804"/>
                  </a:ext>
                </a:extLst>
              </a:tr>
              <a:tr h="37602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2 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Must not disturb the wildlife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Limit unnatural elements of the design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772130455"/>
                  </a:ext>
                </a:extLst>
              </a:tr>
              <a:tr h="61351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3 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On and suitable for Peelee Island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Consider the weather and ground on the island.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318783204"/>
                  </a:ext>
                </a:extLst>
              </a:tr>
              <a:tr h="61351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4 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Must not be too big (single story, 4-8 people occupancy)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Research and follow appropriate sizing for a hide.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566347517"/>
                  </a:ext>
                </a:extLst>
              </a:tr>
              <a:tr h="61351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5 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Needs to be feasible to construct on the island.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Materials are easy to transport by ferry and will not need heavy machinery to build.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3526557416"/>
                  </a:ext>
                </a:extLst>
              </a:tr>
              <a:tr h="61351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6 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Must not detract from the natural beauty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No bright colours (such as white paint), generally use discrete materials.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1989460841"/>
                  </a:ext>
                </a:extLst>
              </a:tr>
              <a:tr h="61351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7 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Usable throughout all seasons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Roof requires sloping and the strength to deal with snow and rain.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497801135"/>
                  </a:ext>
                </a:extLst>
              </a:tr>
              <a:tr h="851010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CA" sz="1200">
                          <a:effectLst/>
                        </a:rPr>
                        <a:t>8 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Accessible viewing heights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CA" sz="1200">
                          <a:effectLst/>
                        </a:rPr>
                        <a:t> Need viewing slits which are at heights appropriate for children and those in wheelchairs. </a:t>
                      </a:r>
                      <a:endParaRPr lang="en-CA" sz="1200" b="0" i="0">
                        <a:effectLst/>
                      </a:endParaRPr>
                    </a:p>
                  </a:txBody>
                  <a:tcPr anchor="b"/>
                </a:tc>
                <a:extLst>
                  <a:ext uri="{0D108BD9-81ED-4DB2-BD59-A6C34878D82A}">
                    <a16:rowId xmlns:a16="http://schemas.microsoft.com/office/drawing/2014/main" val="22059487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1307874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6436E-1D7B-4C52-B445-CF0172965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964" y="252748"/>
            <a:ext cx="3505495" cy="1622321"/>
          </a:xfrm>
        </p:spPr>
        <p:txBody>
          <a:bodyPr>
            <a:normAutofit/>
          </a:bodyPr>
          <a:lstStyle/>
          <a:p>
            <a:r>
              <a:rPr lang="en-CA"/>
              <a:t>Overall Device Design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ACE3C-2924-4204-A754-6077B7608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CA" sz="1400">
              <a:latin typeface="Calibri" panose="020F0502020204030204" pitchFamily="34" charset="0"/>
              <a:cs typeface="Calibri"/>
            </a:endParaRPr>
          </a:p>
          <a:p>
            <a:pPr lvl="1"/>
            <a:endParaRPr lang="en-US" sz="1400">
              <a:latin typeface="Calibri" panose="020F050202020403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22E40A3-D705-4343-8531-CCD19FAE1429}"/>
              </a:ext>
            </a:extLst>
          </p:cNvPr>
          <p:cNvSpPr txBox="1"/>
          <p:nvPr/>
        </p:nvSpPr>
        <p:spPr>
          <a:xfrm>
            <a:off x="1246239" y="385178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>
              <a:cs typeface="Calibri"/>
            </a:endParaRPr>
          </a:p>
        </p:txBody>
      </p:sp>
      <p:pic>
        <p:nvPicPr>
          <p:cNvPr id="5" name="Picture 6" descr="Diagram, engineering drawing&#10;&#10;Description automatically generated">
            <a:extLst>
              <a:ext uri="{FF2B5EF4-FFF2-40B4-BE49-F238E27FC236}">
                <a16:creationId xmlns:a16="http://schemas.microsoft.com/office/drawing/2014/main" id="{A5018720-8E43-49E2-8BAB-37059D7C4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3469" y="962760"/>
            <a:ext cx="2743200" cy="1910756"/>
          </a:xfrm>
          <a:prstGeom prst="rect">
            <a:avLst/>
          </a:prstGeom>
        </p:spPr>
      </p:pic>
      <p:pic>
        <p:nvPicPr>
          <p:cNvPr id="7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C5A254C5-6DCA-4F13-8FF5-A5C02C3785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0090" y="962760"/>
            <a:ext cx="2743200" cy="1910756"/>
          </a:xfrm>
          <a:prstGeom prst="rect">
            <a:avLst/>
          </a:prstGeom>
        </p:spPr>
      </p:pic>
      <p:pic>
        <p:nvPicPr>
          <p:cNvPr id="8" name="Picture 8" descr="Diagram, histogram&#10;&#10;Description automatically generated">
            <a:extLst>
              <a:ext uri="{FF2B5EF4-FFF2-40B4-BE49-F238E27FC236}">
                <a16:creationId xmlns:a16="http://schemas.microsoft.com/office/drawing/2014/main" id="{1E6DF9DB-A5F2-40B2-BBF7-5E2A8A07B9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5814" y="3498178"/>
            <a:ext cx="2743200" cy="2068815"/>
          </a:xfrm>
          <a:prstGeom prst="rect">
            <a:avLst/>
          </a:prstGeom>
        </p:spPr>
      </p:pic>
      <p:pic>
        <p:nvPicPr>
          <p:cNvPr id="9" name="Picture 9" descr="A picture containing diagram&#10;&#10;Description automatically generated">
            <a:extLst>
              <a:ext uri="{FF2B5EF4-FFF2-40B4-BE49-F238E27FC236}">
                <a16:creationId xmlns:a16="http://schemas.microsoft.com/office/drawing/2014/main" id="{CCDBD3EF-05D3-4E32-A029-ADB98E50DB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0023" y="3493829"/>
            <a:ext cx="2743200" cy="191192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B2AE7D-12C6-482E-99A7-0127E61C935F}"/>
              </a:ext>
            </a:extLst>
          </p:cNvPr>
          <p:cNvSpPr txBox="1">
            <a:spLocks/>
          </p:cNvSpPr>
          <p:nvPr/>
        </p:nvSpPr>
        <p:spPr>
          <a:xfrm>
            <a:off x="643676" y="1783048"/>
            <a:ext cx="3505494" cy="458327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500">
                <a:cs typeface="Calibri"/>
              </a:rPr>
              <a:t>Primarily constructed of wood</a:t>
            </a:r>
          </a:p>
          <a:p>
            <a:r>
              <a:rPr lang="en-CA" sz="2500">
                <a:latin typeface="Calibri"/>
                <a:cs typeface="Calibri"/>
              </a:rPr>
              <a:t>Most viewing slits are at the average viewing height although there is a center one at the average viewing height of a person in a wheelchair</a:t>
            </a:r>
          </a:p>
          <a:p>
            <a:r>
              <a:rPr lang="en-CA" sz="2500">
                <a:latin typeface="Calibri"/>
                <a:cs typeface="Calibri"/>
              </a:rPr>
              <a:t>Raised from ground to protect from flooding</a:t>
            </a:r>
            <a:endParaRPr lang="en-CA" sz="2500">
              <a:latin typeface="Calibri" panose="020F0502020204030204" pitchFamily="34" charset="0"/>
              <a:cs typeface="Calibri"/>
            </a:endParaRPr>
          </a:p>
          <a:p>
            <a:r>
              <a:rPr lang="en-CA" sz="2500">
                <a:latin typeface="Calibri"/>
                <a:cs typeface="Calibri"/>
              </a:rPr>
              <a:t>Space purposely left above and below the hide for animals to nest</a:t>
            </a:r>
            <a:endParaRPr lang="en-CA" sz="2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CA" sz="25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36203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6436E-1D7B-4C52-B445-CF0172965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CA">
                <a:cs typeface="Calibri Light"/>
              </a:rPr>
              <a:t>Future Overall Plans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ACE3C-2924-4204-A754-6077B7608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241331"/>
            <a:ext cx="3505494" cy="3785419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CA" sz="2500">
                <a:latin typeface="Calibri"/>
                <a:cs typeface="Calibri"/>
              </a:rPr>
              <a:t>Improved shape to provide more viewing angles</a:t>
            </a:r>
            <a:endParaRPr lang="en-US" sz="2500">
              <a:cs typeface="Calibri"/>
            </a:endParaRPr>
          </a:p>
          <a:p>
            <a:pPr lvl="1"/>
            <a:r>
              <a:rPr lang="en-CA" sz="2100">
                <a:latin typeface="Calibri"/>
                <a:cs typeface="Calibri"/>
              </a:rPr>
              <a:t>Considering a hexagonal or half-hexagonal design</a:t>
            </a:r>
          </a:p>
          <a:p>
            <a:r>
              <a:rPr lang="en-CA" sz="2500">
                <a:latin typeface="Calibri"/>
                <a:cs typeface="Calibri"/>
              </a:rPr>
              <a:t>Interior: graphic resources, benches, garbage can, viewing steps, and more</a:t>
            </a:r>
          </a:p>
          <a:p>
            <a:r>
              <a:rPr lang="en-CA" sz="2500">
                <a:latin typeface="Calibri"/>
                <a:cs typeface="Calibri"/>
              </a:rPr>
              <a:t>Camo covering to blend in</a:t>
            </a:r>
            <a:endParaRPr lang="en-CA" sz="2500">
              <a:latin typeface="Calibri" panose="020F0502020204030204" pitchFamily="34" charset="0"/>
              <a:cs typeface="Calibri"/>
            </a:endParaRPr>
          </a:p>
          <a:p>
            <a:pPr lvl="1"/>
            <a:endParaRPr 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6" descr="A picture containing shoji, building&#10;&#10;Description automatically generated">
            <a:extLst>
              <a:ext uri="{FF2B5EF4-FFF2-40B4-BE49-F238E27FC236}">
                <a16:creationId xmlns:a16="http://schemas.microsoft.com/office/drawing/2014/main" id="{E852D7A7-0FBE-4EAC-B05D-A4E6B93265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8551" y="1020923"/>
            <a:ext cx="2743200" cy="191192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E819932-1B26-4494-8AE7-51DBE9C5DB05}"/>
              </a:ext>
            </a:extLst>
          </p:cNvPr>
          <p:cNvSpPr/>
          <p:nvPr/>
        </p:nvSpPr>
        <p:spPr>
          <a:xfrm>
            <a:off x="6150751" y="3953974"/>
            <a:ext cx="1164564" cy="5463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C3A59A24-E559-463E-B9C4-0F13E7398076}"/>
              </a:ext>
            </a:extLst>
          </p:cNvPr>
          <p:cNvSpPr/>
          <p:nvPr/>
        </p:nvSpPr>
        <p:spPr>
          <a:xfrm>
            <a:off x="7286625" y="3939660"/>
            <a:ext cx="799718" cy="549891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BA4C319-3493-4368-AFA2-DD597D488E1A}"/>
              </a:ext>
            </a:extLst>
          </p:cNvPr>
          <p:cNvSpPr/>
          <p:nvPr/>
        </p:nvSpPr>
        <p:spPr>
          <a:xfrm>
            <a:off x="5371678" y="4506583"/>
            <a:ext cx="2717319" cy="9201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Triangle 13">
            <a:extLst>
              <a:ext uri="{FF2B5EF4-FFF2-40B4-BE49-F238E27FC236}">
                <a16:creationId xmlns:a16="http://schemas.microsoft.com/office/drawing/2014/main" id="{BD688BCF-9A28-4C09-A2C3-EEC5582CE75B}"/>
              </a:ext>
            </a:extLst>
          </p:cNvPr>
          <p:cNvSpPr/>
          <p:nvPr/>
        </p:nvSpPr>
        <p:spPr>
          <a:xfrm flipH="1">
            <a:off x="5372575" y="3961141"/>
            <a:ext cx="776378" cy="546339"/>
          </a:xfrm>
          <a:prstGeom prst="rt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07874E6-7627-4A68-97F6-539EAD445CC0}"/>
              </a:ext>
            </a:extLst>
          </p:cNvPr>
          <p:cNvCxnSpPr/>
          <p:nvPr/>
        </p:nvCxnSpPr>
        <p:spPr>
          <a:xfrm flipH="1">
            <a:off x="8537276" y="3000554"/>
            <a:ext cx="5750" cy="7418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5D0D86CA-C345-4FE8-8378-87AC087221A0}"/>
              </a:ext>
            </a:extLst>
          </p:cNvPr>
          <p:cNvSpPr/>
          <p:nvPr/>
        </p:nvSpPr>
        <p:spPr>
          <a:xfrm>
            <a:off x="5459505" y="1438835"/>
            <a:ext cx="1873624" cy="1075764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cs typeface="Calibri"/>
              </a:rPr>
              <a:t>Field of View</a:t>
            </a:r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A708A6-25AA-437C-BE25-4FA3C8DCA005}"/>
              </a:ext>
            </a:extLst>
          </p:cNvPr>
          <p:cNvSpPr/>
          <p:nvPr/>
        </p:nvSpPr>
        <p:spPr>
          <a:xfrm>
            <a:off x="9744634" y="1438835"/>
            <a:ext cx="1873624" cy="1075764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cs typeface="Calibri"/>
              </a:rPr>
              <a:t>Field of View</a:t>
            </a:r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9E4B0EF-9410-491F-906C-B23A3C59D5F6}"/>
              </a:ext>
            </a:extLst>
          </p:cNvPr>
          <p:cNvSpPr/>
          <p:nvPr/>
        </p:nvSpPr>
        <p:spPr>
          <a:xfrm rot="5400000">
            <a:off x="8189258" y="-53790"/>
            <a:ext cx="663389" cy="1882586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10C7EE-674C-4150-BCC0-5A1157B70C8F}"/>
              </a:ext>
            </a:extLst>
          </p:cNvPr>
          <p:cNvSpPr txBox="1"/>
          <p:nvPr/>
        </p:nvSpPr>
        <p:spPr>
          <a:xfrm>
            <a:off x="7942169" y="716615"/>
            <a:ext cx="141642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Field of View</a:t>
            </a:r>
            <a:endParaRPr lang="en-US">
              <a:cs typeface="Calibri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AEB789-21ED-4D6A-994F-B9581E4B7654}"/>
              </a:ext>
            </a:extLst>
          </p:cNvPr>
          <p:cNvSpPr/>
          <p:nvPr/>
        </p:nvSpPr>
        <p:spPr>
          <a:xfrm rot="3300000">
            <a:off x="5415049" y="3579446"/>
            <a:ext cx="457203" cy="932330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76D29E-7C83-49D4-9E64-3EC013C6B707}"/>
              </a:ext>
            </a:extLst>
          </p:cNvPr>
          <p:cNvSpPr/>
          <p:nvPr/>
        </p:nvSpPr>
        <p:spPr>
          <a:xfrm rot="5400000">
            <a:off x="6477367" y="3180516"/>
            <a:ext cx="466167" cy="1129553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DEDFA8D-0D3C-4842-8F02-A646C5F65EA9}"/>
              </a:ext>
            </a:extLst>
          </p:cNvPr>
          <p:cNvSpPr/>
          <p:nvPr/>
        </p:nvSpPr>
        <p:spPr>
          <a:xfrm rot="7260000">
            <a:off x="7586740" y="3563260"/>
            <a:ext cx="484096" cy="968189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6D107797-88A6-4C95-A91D-DA57E71C7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1624" y="3516651"/>
            <a:ext cx="2743200" cy="238860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E759010-4012-4414-BA6C-519309ACF6CA}"/>
              </a:ext>
            </a:extLst>
          </p:cNvPr>
          <p:cNvSpPr/>
          <p:nvPr/>
        </p:nvSpPr>
        <p:spPr>
          <a:xfrm rot="12660000">
            <a:off x="8679128" y="3439734"/>
            <a:ext cx="412381" cy="1317811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271BC48-1C61-4692-A506-ABE029B6C5AF}"/>
              </a:ext>
            </a:extLst>
          </p:cNvPr>
          <p:cNvSpPr/>
          <p:nvPr/>
        </p:nvSpPr>
        <p:spPr>
          <a:xfrm rot="5400000">
            <a:off x="9816719" y="2691938"/>
            <a:ext cx="466167" cy="1353671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0201362-24D9-4D8B-A76A-941A2D8AF921}"/>
              </a:ext>
            </a:extLst>
          </p:cNvPr>
          <p:cNvSpPr/>
          <p:nvPr/>
        </p:nvSpPr>
        <p:spPr>
          <a:xfrm rot="9060000">
            <a:off x="11054727" y="3454945"/>
            <a:ext cx="340661" cy="1353671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CDC9F1-6646-44C5-AFAE-6A564D235D0D}"/>
              </a:ext>
            </a:extLst>
          </p:cNvPr>
          <p:cNvSpPr txBox="1"/>
          <p:nvPr/>
        </p:nvSpPr>
        <p:spPr>
          <a:xfrm>
            <a:off x="5198409" y="2822761"/>
            <a:ext cx="2743200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/>
              <a:t>Clearly the above design has far larger blind-spots that the bottom two</a:t>
            </a:r>
          </a:p>
        </p:txBody>
      </p:sp>
    </p:spTree>
    <p:extLst>
      <p:ext uri="{BB962C8B-B14F-4D97-AF65-F5344CB8AC3E}">
        <p14:creationId xmlns:p14="http://schemas.microsoft.com/office/powerpoint/2010/main" val="3418798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6436E-1D7B-4C52-B445-CF0172965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Subsystem Designs – The Approach</a:t>
            </a: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89AD0A4A-2014-478B-86E7-EA90252FFB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057" y="2298627"/>
            <a:ext cx="2743200" cy="2669259"/>
          </a:xfrm>
          <a:prstGeom prst="rect">
            <a:avLst/>
          </a:prstGeom>
        </p:spPr>
      </p:pic>
      <p:pic>
        <p:nvPicPr>
          <p:cNvPr id="9" name="Picture 9" descr="Diagram&#10;&#10;Description automatically generated">
            <a:extLst>
              <a:ext uri="{FF2B5EF4-FFF2-40B4-BE49-F238E27FC236}">
                <a16:creationId xmlns:a16="http://schemas.microsoft.com/office/drawing/2014/main" id="{456C9C10-2E9B-4B8B-84AE-846C75B71E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7538" y="2232894"/>
            <a:ext cx="2743200" cy="2715950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56963711-83D1-4C0B-BCAE-EDD99008E3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35042" y="2229668"/>
            <a:ext cx="2743200" cy="3088779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457A90C-C084-45DF-9DB1-BC8202BF55FD}"/>
              </a:ext>
            </a:extLst>
          </p:cNvPr>
          <p:cNvSpPr txBox="1">
            <a:spLocks/>
          </p:cNvSpPr>
          <p:nvPr/>
        </p:nvSpPr>
        <p:spPr>
          <a:xfrm>
            <a:off x="838200" y="935182"/>
            <a:ext cx="10501223" cy="4541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>
                <a:latin typeface="Calibri"/>
                <a:cs typeface="Calibri"/>
              </a:rPr>
              <a:t>Here are some of the aspects we are considering for the approach to the hide</a:t>
            </a:r>
            <a:endParaRPr lang="en-CA" sz="2400">
              <a:latin typeface="Calibri" panose="020F0502020204030204" pitchFamily="34" charset="0"/>
              <a:cs typeface="Calibri"/>
            </a:endParaRPr>
          </a:p>
          <a:p>
            <a:pPr lvl="1"/>
            <a:endParaRPr lang="en-US" sz="1400">
              <a:latin typeface="Calibri" panose="020F050202020403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51BEEC-98A6-45FF-9A82-CC40F7DF8EBD}"/>
              </a:ext>
            </a:extLst>
          </p:cNvPr>
          <p:cNvSpPr txBox="1"/>
          <p:nvPr/>
        </p:nvSpPr>
        <p:spPr>
          <a:xfrm>
            <a:off x="921092" y="5059541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Wooden sound wall around 8 – 10 ft high going several meters to each side of the hide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B20D1E-8029-4B4F-B2A1-C07A96AC01DE}"/>
              </a:ext>
            </a:extLst>
          </p:cNvPr>
          <p:cNvSpPr txBox="1"/>
          <p:nvPr/>
        </p:nvSpPr>
        <p:spPr>
          <a:xfrm>
            <a:off x="8857394" y="5447730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An example of a potential sign used to inform visitors that the hide is ahead and to quiet down a little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E9F8E4E-7B31-4DBA-9DFC-94B015099077}"/>
              </a:ext>
            </a:extLst>
          </p:cNvPr>
          <p:cNvSpPr txBox="1"/>
          <p:nvPr/>
        </p:nvSpPr>
        <p:spPr>
          <a:xfrm>
            <a:off x="5953168" y="2773541"/>
            <a:ext cx="67286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Hide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F6C475-1FFD-4F0A-8607-F4C8C7D39400}"/>
              </a:ext>
            </a:extLst>
          </p:cNvPr>
          <p:cNvSpPr txBox="1"/>
          <p:nvPr/>
        </p:nvSpPr>
        <p:spPr>
          <a:xfrm>
            <a:off x="3552149" y="248599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Sound Wall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BE280A-0CE9-4A12-85C3-BEABF63E732D}"/>
              </a:ext>
            </a:extLst>
          </p:cNvPr>
          <p:cNvSpPr txBox="1"/>
          <p:nvPr/>
        </p:nvSpPr>
        <p:spPr>
          <a:xfrm>
            <a:off x="7362149" y="2989201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Ramp and </a:t>
            </a:r>
          </a:p>
          <a:p>
            <a:r>
              <a:rPr lang="en-US">
                <a:cs typeface="Calibri" panose="020F0502020204030204"/>
              </a:rPr>
              <a:t>Stairs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44A01F-DB15-475C-85D0-0E4A87ECED3F}"/>
              </a:ext>
            </a:extLst>
          </p:cNvPr>
          <p:cNvSpPr txBox="1"/>
          <p:nvPr/>
        </p:nvSpPr>
        <p:spPr>
          <a:xfrm>
            <a:off x="4055357" y="431191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Sign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DEC9973-5EC8-4CD4-9620-0ABAFD8137A9}"/>
              </a:ext>
            </a:extLst>
          </p:cNvPr>
          <p:cNvSpPr txBox="1"/>
          <p:nvPr/>
        </p:nvSpPr>
        <p:spPr>
          <a:xfrm>
            <a:off x="7362149" y="3851843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Tamped Earth</a:t>
            </a:r>
          </a:p>
          <a:p>
            <a:r>
              <a:rPr lang="en-US">
                <a:cs typeface="Calibri"/>
              </a:rPr>
              <a:t>Path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1930DE5-5FCE-4940-8833-DEDBA83B48E1}"/>
              </a:ext>
            </a:extLst>
          </p:cNvPr>
          <p:cNvSpPr txBox="1"/>
          <p:nvPr/>
        </p:nvSpPr>
        <p:spPr>
          <a:xfrm>
            <a:off x="4055356" y="5318333"/>
            <a:ext cx="189493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Tamped earth is quieter than gravel for the approach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D34FAD0-6E9A-4877-AC98-17EF5005768A}"/>
              </a:ext>
            </a:extLst>
          </p:cNvPr>
          <p:cNvSpPr txBox="1"/>
          <p:nvPr/>
        </p:nvSpPr>
        <p:spPr>
          <a:xfrm>
            <a:off x="5996299" y="5260823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There will be both a ramp and stairs to ensure everyone is able to use and enjoy the hide</a:t>
            </a:r>
            <a:endParaRPr lang="en-US">
              <a:cs typeface="Calibri"/>
            </a:endParaRPr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85491039-9D03-4C7E-876C-17CCA4B21519}"/>
              </a:ext>
            </a:extLst>
          </p:cNvPr>
          <p:cNvCxnSpPr>
            <a:cxnSpLocks/>
          </p:cNvCxnSpPr>
          <p:nvPr/>
        </p:nvCxnSpPr>
        <p:spPr>
          <a:xfrm flipH="1">
            <a:off x="6121381" y="4015398"/>
            <a:ext cx="1229069" cy="150664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0C23FE2A-077F-4FBF-AF37-A409E9F2CBFA}"/>
              </a:ext>
            </a:extLst>
          </p:cNvPr>
          <p:cNvCxnSpPr>
            <a:cxnSpLocks/>
          </p:cNvCxnSpPr>
          <p:nvPr/>
        </p:nvCxnSpPr>
        <p:spPr>
          <a:xfrm flipH="1">
            <a:off x="6753984" y="3239020"/>
            <a:ext cx="653974" cy="121910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9DE61A90-41BC-44AC-95C1-D855BF20F748}"/>
              </a:ext>
            </a:extLst>
          </p:cNvPr>
          <p:cNvCxnSpPr>
            <a:cxnSpLocks/>
          </p:cNvCxnSpPr>
          <p:nvPr/>
        </p:nvCxnSpPr>
        <p:spPr>
          <a:xfrm>
            <a:off x="4489354" y="2778944"/>
            <a:ext cx="294932" cy="179420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Connector: Curved 31">
            <a:extLst>
              <a:ext uri="{FF2B5EF4-FFF2-40B4-BE49-F238E27FC236}">
                <a16:creationId xmlns:a16="http://schemas.microsoft.com/office/drawing/2014/main" id="{052D6412-17CF-4B45-B863-E4A62A3B70AC}"/>
              </a:ext>
            </a:extLst>
          </p:cNvPr>
          <p:cNvCxnSpPr>
            <a:cxnSpLocks/>
          </p:cNvCxnSpPr>
          <p:nvPr/>
        </p:nvCxnSpPr>
        <p:spPr>
          <a:xfrm>
            <a:off x="4633127" y="4504225"/>
            <a:ext cx="783762" cy="107534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78348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6436E-1D7B-4C52-B445-CF0172965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Subsystem Designs – Raised Roof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ACE3C-2924-4204-A754-6077B7608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5182"/>
            <a:ext cx="10501223" cy="45412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CA" sz="2400">
                <a:latin typeface="Calibri"/>
                <a:cs typeface="Calibri"/>
              </a:rPr>
              <a:t>A raised roof system to provide space for nesting birds within the roof rafters</a:t>
            </a:r>
            <a:endParaRPr lang="en-CA" sz="2400">
              <a:latin typeface="Calibri" panose="020F0502020204030204" pitchFamily="34" charset="0"/>
              <a:cs typeface="Calibri"/>
            </a:endParaRPr>
          </a:p>
          <a:p>
            <a:pPr lvl="1"/>
            <a:endParaRPr lang="en-US" sz="1400">
              <a:latin typeface="Calibri" panose="020F0502020204030204" pitchFamily="34" charset="0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3F7607CA-D499-46EF-8282-0363A0233F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9495" y="1484735"/>
            <a:ext cx="5920596" cy="2062604"/>
          </a:xfrm>
          <a:prstGeom prst="rect">
            <a:avLst/>
          </a:prstGeom>
        </p:spPr>
      </p:pic>
      <p:pic>
        <p:nvPicPr>
          <p:cNvPr id="9" name="Picture 9" descr="A picture containing shoji, building&#10;&#10;Description automatically generated">
            <a:extLst>
              <a:ext uri="{FF2B5EF4-FFF2-40B4-BE49-F238E27FC236}">
                <a16:creationId xmlns:a16="http://schemas.microsoft.com/office/drawing/2014/main" id="{014F149D-5790-481F-9CAB-583AC52921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4024" y="4133639"/>
            <a:ext cx="4885425" cy="1703170"/>
          </a:xfrm>
          <a:prstGeom prst="rect">
            <a:avLst/>
          </a:prstGeom>
        </p:spPr>
      </p:pic>
      <p:pic>
        <p:nvPicPr>
          <p:cNvPr id="10" name="Picture 10" descr="A picture containing text, table&#10;&#10;Description automatically generated">
            <a:extLst>
              <a:ext uri="{FF2B5EF4-FFF2-40B4-BE49-F238E27FC236}">
                <a16:creationId xmlns:a16="http://schemas.microsoft.com/office/drawing/2014/main" id="{D1EFB168-A747-4B04-9182-2EEAAC15C7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1343" y="3109165"/>
            <a:ext cx="2067465" cy="18329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3CFBD5-1E7D-4A3C-895F-8914227CF3EA}"/>
              </a:ext>
            </a:extLst>
          </p:cNvPr>
          <p:cNvSpPr txBox="1"/>
          <p:nvPr/>
        </p:nvSpPr>
        <p:spPr>
          <a:xfrm>
            <a:off x="6579079" y="1590136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Slanted roof for rain and snow</a:t>
            </a:r>
            <a:endParaRPr lang="en-US"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7630A7-FC82-4BCD-AA27-006EC4628E9D}"/>
              </a:ext>
            </a:extLst>
          </p:cNvPr>
          <p:cNvSpPr txBox="1"/>
          <p:nvPr/>
        </p:nvSpPr>
        <p:spPr>
          <a:xfrm>
            <a:off x="259734" y="3219239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Separation between internal roof of hide and peaked roof</a:t>
            </a:r>
            <a:endParaRPr lang="en-US"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9B99C0-AAB4-479D-B043-6CC496B546AF}"/>
              </a:ext>
            </a:extLst>
          </p:cNvPr>
          <p:cNvSpPr txBox="1"/>
          <p:nvPr/>
        </p:nvSpPr>
        <p:spPr>
          <a:xfrm>
            <a:off x="272872" y="5584067"/>
            <a:ext cx="215199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Flat board with very slight slant to separate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AE853F-6DF4-4903-8687-BB9774ED426D}"/>
              </a:ext>
            </a:extLst>
          </p:cNvPr>
          <p:cNvSpPr txBox="1"/>
          <p:nvPr/>
        </p:nvSpPr>
        <p:spPr>
          <a:xfrm>
            <a:off x="8602320" y="5071687"/>
            <a:ext cx="2743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Barn Swallow cups mounted on internal beams to encourage nesting</a:t>
            </a:r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F507A868-382E-4DF5-86DC-5D3E1F004AE3}"/>
              </a:ext>
            </a:extLst>
          </p:cNvPr>
          <p:cNvCxnSpPr/>
          <p:nvPr/>
        </p:nvCxnSpPr>
        <p:spPr>
          <a:xfrm flipH="1" flipV="1">
            <a:off x="5699234" y="2572406"/>
            <a:ext cx="3224048" cy="1148256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8B5A0405-A244-4BDA-B58F-7C07E092219A}"/>
              </a:ext>
            </a:extLst>
          </p:cNvPr>
          <p:cNvCxnSpPr>
            <a:cxnSpLocks/>
          </p:cNvCxnSpPr>
          <p:nvPr/>
        </p:nvCxnSpPr>
        <p:spPr>
          <a:xfrm flipH="1">
            <a:off x="5948852" y="1815662"/>
            <a:ext cx="596465" cy="323192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B20D3A5E-0CAA-49C6-B19E-475804CF10D5}"/>
              </a:ext>
            </a:extLst>
          </p:cNvPr>
          <p:cNvCxnSpPr>
            <a:cxnSpLocks/>
          </p:cNvCxnSpPr>
          <p:nvPr/>
        </p:nvCxnSpPr>
        <p:spPr>
          <a:xfrm flipV="1">
            <a:off x="2354316" y="2664372"/>
            <a:ext cx="743608" cy="793531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Connector: Curved 17">
            <a:extLst>
              <a:ext uri="{FF2B5EF4-FFF2-40B4-BE49-F238E27FC236}">
                <a16:creationId xmlns:a16="http://schemas.microsoft.com/office/drawing/2014/main" id="{EC56C1C8-EC22-4425-9E2C-B50DDAA4F013}"/>
              </a:ext>
            </a:extLst>
          </p:cNvPr>
          <p:cNvCxnSpPr>
            <a:cxnSpLocks/>
          </p:cNvCxnSpPr>
          <p:nvPr/>
        </p:nvCxnSpPr>
        <p:spPr>
          <a:xfrm flipV="1">
            <a:off x="1355835" y="5331370"/>
            <a:ext cx="2819398" cy="977463"/>
          </a:xfrm>
          <a:prstGeom prst="curvedConnector3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121232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6436E-1D7B-4C52-B445-CF0172965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Subsystem Designs – Hinged Windows</a:t>
            </a:r>
          </a:p>
        </p:txBody>
      </p:sp>
      <p:pic>
        <p:nvPicPr>
          <p:cNvPr id="10" name="Picture 10" descr="A picture containing picture frame&#10;&#10;Description automatically generated">
            <a:extLst>
              <a:ext uri="{FF2B5EF4-FFF2-40B4-BE49-F238E27FC236}">
                <a16:creationId xmlns:a16="http://schemas.microsoft.com/office/drawing/2014/main" id="{CDED0562-7F29-4992-B8FE-5E25F9F083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92601" y="1323371"/>
            <a:ext cx="6006798" cy="5241781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417629D-94E2-468F-8D8D-689E5636EB82}"/>
              </a:ext>
            </a:extLst>
          </p:cNvPr>
          <p:cNvSpPr txBox="1"/>
          <p:nvPr/>
        </p:nvSpPr>
        <p:spPr>
          <a:xfrm>
            <a:off x="299147" y="2168205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Hinge allows for easy cleaning of either side of the window.</a:t>
            </a:r>
            <a:endParaRPr lang="en-US">
              <a:cs typeface="Calibri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AD1843-5A8D-4E28-B20F-2A1CACD4F44D}"/>
              </a:ext>
            </a:extLst>
          </p:cNvPr>
          <p:cNvSpPr txBox="1"/>
          <p:nvPr/>
        </p:nvSpPr>
        <p:spPr>
          <a:xfrm>
            <a:off x="351698" y="3902412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Plexiglass window to reduce the chance of the window breaking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CD5CDC-A033-4684-8FFD-0771D514B007}"/>
              </a:ext>
            </a:extLst>
          </p:cNvPr>
          <p:cNvSpPr txBox="1"/>
          <p:nvPr/>
        </p:nvSpPr>
        <p:spPr>
          <a:xfrm>
            <a:off x="9100321" y="1715566"/>
            <a:ext cx="27432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If the client does not want a window in their final design this is easily switched to being a shutter by replacing plexiglass with wood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07D0317-49EE-41AA-9A78-AD20515F0E44}"/>
              </a:ext>
            </a:extLst>
          </p:cNvPr>
          <p:cNvSpPr txBox="1"/>
          <p:nvPr/>
        </p:nvSpPr>
        <p:spPr>
          <a:xfrm>
            <a:off x="9311767" y="3836722"/>
            <a:ext cx="27432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Enclosing the interior of the hide with the window will reduce the amount of sound that escapes which could scare animals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573B504-7779-4C47-B60F-209EC981B7AA}"/>
              </a:ext>
            </a:extLst>
          </p:cNvPr>
          <p:cNvSpPr txBox="1">
            <a:spLocks/>
          </p:cNvSpPr>
          <p:nvPr/>
        </p:nvSpPr>
        <p:spPr>
          <a:xfrm>
            <a:off x="838200" y="935182"/>
            <a:ext cx="10501223" cy="45412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2400">
                <a:latin typeface="Calibri"/>
                <a:cs typeface="Calibri"/>
              </a:rPr>
              <a:t>Hinged windows to muffle sound and allow for easy cleaning</a:t>
            </a:r>
            <a:endParaRPr lang="en-CA" sz="2400">
              <a:latin typeface="Calibri" panose="020F0502020204030204" pitchFamily="34" charset="0"/>
              <a:cs typeface="Calibri"/>
            </a:endParaRPr>
          </a:p>
          <a:p>
            <a:pPr lvl="1"/>
            <a:endParaRPr lang="en-US" sz="140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268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1B19A-8F1A-414F-8E3E-A489D2536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>
                <a:cs typeface="Calibri Light"/>
              </a:rPr>
              <a:t>Stilt Foundations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1BDA2-0AB6-4539-BE6F-C70503F20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5182"/>
            <a:ext cx="10515600" cy="1960699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>
                <a:cs typeface="Calibri"/>
              </a:rPr>
              <a:t>Protects from extreme weather (mainly flooding)</a:t>
            </a:r>
          </a:p>
          <a:p>
            <a:r>
              <a:rPr lang="en-US">
                <a:cs typeface="Calibri"/>
              </a:rPr>
              <a:t>Could leave space underneath hide for animals to live</a:t>
            </a:r>
          </a:p>
          <a:p>
            <a:r>
              <a:rPr lang="en-US">
                <a:cs typeface="Calibri"/>
              </a:rPr>
              <a:t>Helps with building on uneven terrain</a:t>
            </a:r>
          </a:p>
          <a:p>
            <a:pPr lvl="1"/>
            <a:r>
              <a:rPr lang="en-US">
                <a:cs typeface="Calibri"/>
              </a:rPr>
              <a:t>The build site is very muddy (due to flooding)</a:t>
            </a:r>
          </a:p>
          <a:p>
            <a:pPr lvl="1"/>
            <a:r>
              <a:rPr lang="en-US">
                <a:cs typeface="Calibri"/>
              </a:rPr>
              <a:t>There are earthen mounds in the area</a:t>
            </a:r>
          </a:p>
          <a:p>
            <a:endParaRPr lang="en-US">
              <a:cs typeface="Calibri"/>
            </a:endParaRPr>
          </a:p>
        </p:txBody>
      </p:sp>
      <p:pic>
        <p:nvPicPr>
          <p:cNvPr id="4" name="Picture 4" descr="A picture containing tree, outdoor, grass, building&#10;&#10;Description automatically generated">
            <a:extLst>
              <a:ext uri="{FF2B5EF4-FFF2-40B4-BE49-F238E27FC236}">
                <a16:creationId xmlns:a16="http://schemas.microsoft.com/office/drawing/2014/main" id="{16623BA2-6333-4A81-91EA-A576E0798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835" y="2982194"/>
            <a:ext cx="3935507" cy="26238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4B3E96-F2E0-4B4B-B9F7-38DBDB284F65}"/>
              </a:ext>
            </a:extLst>
          </p:cNvPr>
          <p:cNvSpPr txBox="1"/>
          <p:nvPr/>
        </p:nvSpPr>
        <p:spPr>
          <a:xfrm>
            <a:off x="224118" y="5701553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This house was built on an incline only through the use of 'stilts'</a:t>
            </a:r>
          </a:p>
        </p:txBody>
      </p:sp>
      <p:pic>
        <p:nvPicPr>
          <p:cNvPr id="6" name="Picture 6" descr="A picture containing water, outdoor, sky, boat&#10;&#10;Description automatically generated">
            <a:extLst>
              <a:ext uri="{FF2B5EF4-FFF2-40B4-BE49-F238E27FC236}">
                <a16:creationId xmlns:a16="http://schemas.microsoft.com/office/drawing/2014/main" id="{18640B62-59DA-4CBA-BA2E-D155AF0496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0282" y="2902324"/>
            <a:ext cx="3603812" cy="27028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4EFB3CE-E857-4D2D-9CBC-689A7650D3AE}"/>
              </a:ext>
            </a:extLst>
          </p:cNvPr>
          <p:cNvSpPr txBox="1"/>
          <p:nvPr/>
        </p:nvSpPr>
        <p:spPr>
          <a:xfrm>
            <a:off x="8309722" y="5638238"/>
            <a:ext cx="373828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An extreme example of stilts being used to protect a building from water</a:t>
            </a:r>
          </a:p>
        </p:txBody>
      </p:sp>
      <p:pic>
        <p:nvPicPr>
          <p:cNvPr id="8" name="Picture 8" descr="A picture containing outdoor, tree, sky, grass&#10;&#10;Description automatically generated">
            <a:extLst>
              <a:ext uri="{FF2B5EF4-FFF2-40B4-BE49-F238E27FC236}">
                <a16:creationId xmlns:a16="http://schemas.microsoft.com/office/drawing/2014/main" id="{0CA21609-4CA8-4B79-BE63-0A69314C99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4070" y="2902324"/>
            <a:ext cx="3532093" cy="27028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2AAFAF7-B733-4EED-93F6-A4837370856A}"/>
              </a:ext>
            </a:extLst>
          </p:cNvPr>
          <p:cNvSpPr txBox="1"/>
          <p:nvPr/>
        </p:nvSpPr>
        <p:spPr>
          <a:xfrm>
            <a:off x="4150659" y="5638800"/>
            <a:ext cx="420444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The space between this house and the ground could be occupied by animals; this often happens unintentionally when these designs are used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410533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84F03B4220A064CBB66612FCD3FE315" ma:contentTypeVersion="7" ma:contentTypeDescription="Create a new document." ma:contentTypeScope="" ma:versionID="b60a1f180c915d0fb5559e62b38c1da4">
  <xsd:schema xmlns:xsd="http://www.w3.org/2001/XMLSchema" xmlns:xs="http://www.w3.org/2001/XMLSchema" xmlns:p="http://schemas.microsoft.com/office/2006/metadata/properties" xmlns:ns2="2b6e5604-966b-45b7-a54c-be9a077fa770" targetNamespace="http://schemas.microsoft.com/office/2006/metadata/properties" ma:root="true" ma:fieldsID="c4b6fd4362a88696eace66067b6cd326" ns2:_="">
    <xsd:import namespace="2b6e5604-966b-45b7-a54c-be9a077fa77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6e5604-966b-45b7-a54c-be9a077fa7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D83916-9622-4935-874F-C42FFE93A4A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9C70409A-D177-4CBE-A1F6-4A08B449A76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57EA40E-B2BF-4C50-BE70-1F9348BD5792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1082</Words>
  <Application>Microsoft Office PowerPoint</Application>
  <PresentationFormat>Widescreen</PresentationFormat>
  <Paragraphs>179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Team T13Hide</vt:lpstr>
      <vt:lpstr>Need Statement &amp; Design Criteria</vt:lpstr>
      <vt:lpstr>Need Statement &amp; Design Criteria </vt:lpstr>
      <vt:lpstr>Overall Device Design </vt:lpstr>
      <vt:lpstr>Future Overall Plans</vt:lpstr>
      <vt:lpstr>Subsystem Designs – The Approach</vt:lpstr>
      <vt:lpstr>Subsystem Designs – Raised Roof</vt:lpstr>
      <vt:lpstr>Subsystem Designs – Hinged Windows</vt:lpstr>
      <vt:lpstr>Stilt Foundations</vt:lpstr>
      <vt:lpstr>Camouflage</vt:lpstr>
      <vt:lpstr>Bill of Materials </vt:lpstr>
      <vt:lpstr>Plan / Schedule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ID#</dc:title>
  <dc:creator>John Dickinson</dc:creator>
  <cp:lastModifiedBy>Safwat Ramadan</cp:lastModifiedBy>
  <cp:revision>1</cp:revision>
  <dcterms:created xsi:type="dcterms:W3CDTF">2021-10-15T19:58:51Z</dcterms:created>
  <dcterms:modified xsi:type="dcterms:W3CDTF">2022-02-28T03:53:40Z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0x010100A84F03B4220A064CBB66612FCD3FE315</vt:lpwstr>
  </property>
</Properties>
</file>

<file path=docProps/thumbnail.jpeg>
</file>